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4660"/>
  </p:normalViewPr>
  <p:slideViewPr>
    <p:cSldViewPr>
      <p:cViewPr>
        <p:scale>
          <a:sx n="75" d="100"/>
          <a:sy n="75" d="100"/>
        </p:scale>
        <p:origin x="1368" y="-11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jp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5392" y="9886766"/>
            <a:ext cx="2683118" cy="58156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0" y="0"/>
            <a:ext cx="7556272" cy="53146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4700" y="9537674"/>
            <a:ext cx="6830059" cy="224154"/>
            <a:chOff x="374700" y="9537674"/>
            <a:chExt cx="6830059" cy="224154"/>
          </a:xfrm>
        </p:grpSpPr>
        <p:sp>
          <p:nvSpPr>
            <p:cNvPr id="4" name="object 4"/>
            <p:cNvSpPr/>
            <p:nvPr/>
          </p:nvSpPr>
          <p:spPr>
            <a:xfrm>
              <a:off x="374700" y="9537674"/>
              <a:ext cx="6830059" cy="224154"/>
            </a:xfrm>
            <a:custGeom>
              <a:avLst/>
              <a:gdLst/>
              <a:ahLst/>
              <a:cxnLst/>
              <a:rect l="l" t="t" r="r" b="b"/>
              <a:pathLst>
                <a:path w="6830059" h="224154">
                  <a:moveTo>
                    <a:pt x="6829640" y="0"/>
                  </a:moveTo>
                  <a:lnTo>
                    <a:pt x="0" y="0"/>
                  </a:lnTo>
                  <a:lnTo>
                    <a:pt x="0" y="224015"/>
                  </a:lnTo>
                  <a:lnTo>
                    <a:pt x="6829640" y="224015"/>
                  </a:lnTo>
                  <a:lnTo>
                    <a:pt x="6829640" y="0"/>
                  </a:lnTo>
                  <a:close/>
                </a:path>
              </a:pathLst>
            </a:custGeom>
            <a:solidFill>
              <a:srgbClr val="20458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509092" y="9600920"/>
              <a:ext cx="568325" cy="95250"/>
            </a:xfrm>
            <a:custGeom>
              <a:avLst/>
              <a:gdLst/>
              <a:ahLst/>
              <a:cxnLst/>
              <a:rect l="l" t="t" r="r" b="b"/>
              <a:pathLst>
                <a:path w="568325" h="95250">
                  <a:moveTo>
                    <a:pt x="57658" y="31178"/>
                  </a:moveTo>
                  <a:lnTo>
                    <a:pt x="55486" y="19456"/>
                  </a:lnTo>
                  <a:lnTo>
                    <a:pt x="53301" y="16586"/>
                  </a:lnTo>
                  <a:lnTo>
                    <a:pt x="49047" y="10972"/>
                  </a:lnTo>
                  <a:lnTo>
                    <a:pt x="42837" y="7950"/>
                  </a:lnTo>
                  <a:lnTo>
                    <a:pt x="42837" y="20434"/>
                  </a:lnTo>
                  <a:lnTo>
                    <a:pt x="42837" y="41973"/>
                  </a:lnTo>
                  <a:lnTo>
                    <a:pt x="33680" y="45872"/>
                  </a:lnTo>
                  <a:lnTo>
                    <a:pt x="14071" y="45872"/>
                  </a:lnTo>
                  <a:lnTo>
                    <a:pt x="14071" y="16586"/>
                  </a:lnTo>
                  <a:lnTo>
                    <a:pt x="31623" y="16586"/>
                  </a:lnTo>
                  <a:lnTo>
                    <a:pt x="42837" y="20434"/>
                  </a:lnTo>
                  <a:lnTo>
                    <a:pt x="42837" y="7950"/>
                  </a:lnTo>
                  <a:lnTo>
                    <a:pt x="38455" y="5803"/>
                  </a:lnTo>
                  <a:lnTo>
                    <a:pt x="23837" y="4064"/>
                  </a:lnTo>
                  <a:lnTo>
                    <a:pt x="0" y="4064"/>
                  </a:lnTo>
                  <a:lnTo>
                    <a:pt x="0" y="93662"/>
                  </a:lnTo>
                  <a:lnTo>
                    <a:pt x="14071" y="93662"/>
                  </a:lnTo>
                  <a:lnTo>
                    <a:pt x="14071" y="58420"/>
                  </a:lnTo>
                  <a:lnTo>
                    <a:pt x="25730" y="58420"/>
                  </a:lnTo>
                  <a:lnTo>
                    <a:pt x="39154" y="56565"/>
                  </a:lnTo>
                  <a:lnTo>
                    <a:pt x="49199" y="51193"/>
                  </a:lnTo>
                  <a:lnTo>
                    <a:pt x="53098" y="45872"/>
                  </a:lnTo>
                  <a:lnTo>
                    <a:pt x="55486" y="42633"/>
                  </a:lnTo>
                  <a:lnTo>
                    <a:pt x="57658" y="31178"/>
                  </a:lnTo>
                  <a:close/>
                </a:path>
                <a:path w="568325" h="95250">
                  <a:moveTo>
                    <a:pt x="119710" y="93662"/>
                  </a:moveTo>
                  <a:lnTo>
                    <a:pt x="119265" y="90335"/>
                  </a:lnTo>
                  <a:lnTo>
                    <a:pt x="119113" y="86385"/>
                  </a:lnTo>
                  <a:lnTo>
                    <a:pt x="119100" y="84150"/>
                  </a:lnTo>
                  <a:lnTo>
                    <a:pt x="119100" y="62712"/>
                  </a:lnTo>
                  <a:lnTo>
                    <a:pt x="119075" y="53428"/>
                  </a:lnTo>
                  <a:lnTo>
                    <a:pt x="118973" y="52666"/>
                  </a:lnTo>
                  <a:lnTo>
                    <a:pt x="117538" y="41821"/>
                  </a:lnTo>
                  <a:lnTo>
                    <a:pt x="117500" y="41503"/>
                  </a:lnTo>
                  <a:lnTo>
                    <a:pt x="115112" y="37338"/>
                  </a:lnTo>
                  <a:lnTo>
                    <a:pt x="112610" y="32969"/>
                  </a:lnTo>
                  <a:lnTo>
                    <a:pt x="105803" y="28841"/>
                  </a:lnTo>
                  <a:lnTo>
                    <a:pt x="105803" y="62941"/>
                  </a:lnTo>
                  <a:lnTo>
                    <a:pt x="105803" y="77952"/>
                  </a:lnTo>
                  <a:lnTo>
                    <a:pt x="99187" y="84150"/>
                  </a:lnTo>
                  <a:lnTo>
                    <a:pt x="83146" y="84150"/>
                  </a:lnTo>
                  <a:lnTo>
                    <a:pt x="77279" y="80416"/>
                  </a:lnTo>
                  <a:lnTo>
                    <a:pt x="77279" y="64236"/>
                  </a:lnTo>
                  <a:lnTo>
                    <a:pt x="90843" y="62712"/>
                  </a:lnTo>
                  <a:lnTo>
                    <a:pt x="98933" y="62712"/>
                  </a:lnTo>
                  <a:lnTo>
                    <a:pt x="105803" y="62941"/>
                  </a:lnTo>
                  <a:lnTo>
                    <a:pt x="105803" y="28841"/>
                  </a:lnTo>
                  <a:lnTo>
                    <a:pt x="104317" y="27927"/>
                  </a:lnTo>
                  <a:lnTo>
                    <a:pt x="92494" y="26276"/>
                  </a:lnTo>
                  <a:lnTo>
                    <a:pt x="85013" y="26276"/>
                  </a:lnTo>
                  <a:lnTo>
                    <a:pt x="77762" y="28346"/>
                  </a:lnTo>
                  <a:lnTo>
                    <a:pt x="70510" y="32677"/>
                  </a:lnTo>
                  <a:lnTo>
                    <a:pt x="71272" y="44640"/>
                  </a:lnTo>
                  <a:lnTo>
                    <a:pt x="77050" y="39763"/>
                  </a:lnTo>
                  <a:lnTo>
                    <a:pt x="84035" y="37338"/>
                  </a:lnTo>
                  <a:lnTo>
                    <a:pt x="101142" y="37338"/>
                  </a:lnTo>
                  <a:lnTo>
                    <a:pt x="105549" y="41821"/>
                  </a:lnTo>
                  <a:lnTo>
                    <a:pt x="105752" y="52438"/>
                  </a:lnTo>
                  <a:lnTo>
                    <a:pt x="105752" y="52666"/>
                  </a:lnTo>
                  <a:lnTo>
                    <a:pt x="93865" y="52438"/>
                  </a:lnTo>
                  <a:lnTo>
                    <a:pt x="84277" y="53428"/>
                  </a:lnTo>
                  <a:lnTo>
                    <a:pt x="74269" y="56908"/>
                  </a:lnTo>
                  <a:lnTo>
                    <a:pt x="66395" y="63639"/>
                  </a:lnTo>
                  <a:lnTo>
                    <a:pt x="63207" y="74371"/>
                  </a:lnTo>
                  <a:lnTo>
                    <a:pt x="64808" y="83286"/>
                  </a:lnTo>
                  <a:lnTo>
                    <a:pt x="69494" y="89801"/>
                  </a:lnTo>
                  <a:lnTo>
                    <a:pt x="77127" y="93814"/>
                  </a:lnTo>
                  <a:lnTo>
                    <a:pt x="87553" y="95173"/>
                  </a:lnTo>
                  <a:lnTo>
                    <a:pt x="98056" y="95173"/>
                  </a:lnTo>
                  <a:lnTo>
                    <a:pt x="104203" y="89801"/>
                  </a:lnTo>
                  <a:lnTo>
                    <a:pt x="107048" y="86385"/>
                  </a:lnTo>
                  <a:lnTo>
                    <a:pt x="107048" y="93662"/>
                  </a:lnTo>
                  <a:lnTo>
                    <a:pt x="119710" y="93662"/>
                  </a:lnTo>
                  <a:close/>
                </a:path>
                <a:path w="568325" h="95250">
                  <a:moveTo>
                    <a:pt x="195072" y="54673"/>
                  </a:moveTo>
                  <a:lnTo>
                    <a:pt x="193471" y="42392"/>
                  </a:lnTo>
                  <a:lnTo>
                    <a:pt x="188747" y="33502"/>
                  </a:lnTo>
                  <a:lnTo>
                    <a:pt x="180975" y="28092"/>
                  </a:lnTo>
                  <a:lnTo>
                    <a:pt x="170230" y="26276"/>
                  </a:lnTo>
                  <a:lnTo>
                    <a:pt x="161353" y="26276"/>
                  </a:lnTo>
                  <a:lnTo>
                    <a:pt x="153581" y="30454"/>
                  </a:lnTo>
                  <a:lnTo>
                    <a:pt x="149593" y="36868"/>
                  </a:lnTo>
                  <a:lnTo>
                    <a:pt x="149593" y="27787"/>
                  </a:lnTo>
                  <a:lnTo>
                    <a:pt x="136677" y="27787"/>
                  </a:lnTo>
                  <a:lnTo>
                    <a:pt x="136677" y="93662"/>
                  </a:lnTo>
                  <a:lnTo>
                    <a:pt x="149961" y="93662"/>
                  </a:lnTo>
                  <a:lnTo>
                    <a:pt x="149961" y="63131"/>
                  </a:lnTo>
                  <a:lnTo>
                    <a:pt x="150609" y="55029"/>
                  </a:lnTo>
                  <a:lnTo>
                    <a:pt x="153250" y="46609"/>
                  </a:lnTo>
                  <a:lnTo>
                    <a:pt x="158978" y="40005"/>
                  </a:lnTo>
                  <a:lnTo>
                    <a:pt x="168846" y="37338"/>
                  </a:lnTo>
                  <a:lnTo>
                    <a:pt x="174777" y="38874"/>
                  </a:lnTo>
                  <a:lnTo>
                    <a:pt x="178790" y="42875"/>
                  </a:lnTo>
                  <a:lnTo>
                    <a:pt x="181063" y="49669"/>
                  </a:lnTo>
                  <a:lnTo>
                    <a:pt x="181775" y="59601"/>
                  </a:lnTo>
                  <a:lnTo>
                    <a:pt x="181775" y="93662"/>
                  </a:lnTo>
                  <a:lnTo>
                    <a:pt x="195072" y="93662"/>
                  </a:lnTo>
                  <a:lnTo>
                    <a:pt x="195072" y="54673"/>
                  </a:lnTo>
                  <a:close/>
                </a:path>
                <a:path w="568325" h="95250">
                  <a:moveTo>
                    <a:pt x="264960" y="93662"/>
                  </a:moveTo>
                  <a:lnTo>
                    <a:pt x="264515" y="90335"/>
                  </a:lnTo>
                  <a:lnTo>
                    <a:pt x="264375" y="86385"/>
                  </a:lnTo>
                  <a:lnTo>
                    <a:pt x="264363" y="84150"/>
                  </a:lnTo>
                  <a:lnTo>
                    <a:pt x="264363" y="62712"/>
                  </a:lnTo>
                  <a:lnTo>
                    <a:pt x="264337" y="53428"/>
                  </a:lnTo>
                  <a:lnTo>
                    <a:pt x="264236" y="52666"/>
                  </a:lnTo>
                  <a:lnTo>
                    <a:pt x="262801" y="41821"/>
                  </a:lnTo>
                  <a:lnTo>
                    <a:pt x="262763" y="41503"/>
                  </a:lnTo>
                  <a:lnTo>
                    <a:pt x="260375" y="37338"/>
                  </a:lnTo>
                  <a:lnTo>
                    <a:pt x="257860" y="32969"/>
                  </a:lnTo>
                  <a:lnTo>
                    <a:pt x="251053" y="28841"/>
                  </a:lnTo>
                  <a:lnTo>
                    <a:pt x="251053" y="62941"/>
                  </a:lnTo>
                  <a:lnTo>
                    <a:pt x="251053" y="77952"/>
                  </a:lnTo>
                  <a:lnTo>
                    <a:pt x="244449" y="84150"/>
                  </a:lnTo>
                  <a:lnTo>
                    <a:pt x="228384" y="84150"/>
                  </a:lnTo>
                  <a:lnTo>
                    <a:pt x="222542" y="80416"/>
                  </a:lnTo>
                  <a:lnTo>
                    <a:pt x="222542" y="64236"/>
                  </a:lnTo>
                  <a:lnTo>
                    <a:pt x="236105" y="62712"/>
                  </a:lnTo>
                  <a:lnTo>
                    <a:pt x="244182" y="62712"/>
                  </a:lnTo>
                  <a:lnTo>
                    <a:pt x="251053" y="62941"/>
                  </a:lnTo>
                  <a:lnTo>
                    <a:pt x="251053" y="28841"/>
                  </a:lnTo>
                  <a:lnTo>
                    <a:pt x="249567" y="27927"/>
                  </a:lnTo>
                  <a:lnTo>
                    <a:pt x="237744" y="26276"/>
                  </a:lnTo>
                  <a:lnTo>
                    <a:pt x="230276" y="26276"/>
                  </a:lnTo>
                  <a:lnTo>
                    <a:pt x="222999" y="28346"/>
                  </a:lnTo>
                  <a:lnTo>
                    <a:pt x="215773" y="32677"/>
                  </a:lnTo>
                  <a:lnTo>
                    <a:pt x="216522" y="44640"/>
                  </a:lnTo>
                  <a:lnTo>
                    <a:pt x="222288" y="39763"/>
                  </a:lnTo>
                  <a:lnTo>
                    <a:pt x="229285" y="37338"/>
                  </a:lnTo>
                  <a:lnTo>
                    <a:pt x="246392" y="37338"/>
                  </a:lnTo>
                  <a:lnTo>
                    <a:pt x="250812" y="41821"/>
                  </a:lnTo>
                  <a:lnTo>
                    <a:pt x="251002" y="52438"/>
                  </a:lnTo>
                  <a:lnTo>
                    <a:pt x="251002" y="52666"/>
                  </a:lnTo>
                  <a:lnTo>
                    <a:pt x="239128" y="52438"/>
                  </a:lnTo>
                  <a:lnTo>
                    <a:pt x="229527" y="53428"/>
                  </a:lnTo>
                  <a:lnTo>
                    <a:pt x="219519" y="56908"/>
                  </a:lnTo>
                  <a:lnTo>
                    <a:pt x="211645" y="63639"/>
                  </a:lnTo>
                  <a:lnTo>
                    <a:pt x="208457" y="74371"/>
                  </a:lnTo>
                  <a:lnTo>
                    <a:pt x="210058" y="83286"/>
                  </a:lnTo>
                  <a:lnTo>
                    <a:pt x="214744" y="89801"/>
                  </a:lnTo>
                  <a:lnTo>
                    <a:pt x="222389" y="93814"/>
                  </a:lnTo>
                  <a:lnTo>
                    <a:pt x="232816" y="95173"/>
                  </a:lnTo>
                  <a:lnTo>
                    <a:pt x="243306" y="95173"/>
                  </a:lnTo>
                  <a:lnTo>
                    <a:pt x="249453" y="89801"/>
                  </a:lnTo>
                  <a:lnTo>
                    <a:pt x="252310" y="86385"/>
                  </a:lnTo>
                  <a:lnTo>
                    <a:pt x="252310" y="93662"/>
                  </a:lnTo>
                  <a:lnTo>
                    <a:pt x="264960" y="93662"/>
                  </a:lnTo>
                  <a:close/>
                </a:path>
                <a:path w="568325" h="95250">
                  <a:moveTo>
                    <a:pt x="320624" y="74371"/>
                  </a:moveTo>
                  <a:lnTo>
                    <a:pt x="292696" y="49809"/>
                  </a:lnTo>
                  <a:lnTo>
                    <a:pt x="292696" y="39166"/>
                  </a:lnTo>
                  <a:lnTo>
                    <a:pt x="298437" y="37325"/>
                  </a:lnTo>
                  <a:lnTo>
                    <a:pt x="305930" y="37325"/>
                  </a:lnTo>
                  <a:lnTo>
                    <a:pt x="312902" y="38887"/>
                  </a:lnTo>
                  <a:lnTo>
                    <a:pt x="316471" y="41109"/>
                  </a:lnTo>
                  <a:lnTo>
                    <a:pt x="317639" y="28994"/>
                  </a:lnTo>
                  <a:lnTo>
                    <a:pt x="308000" y="26276"/>
                  </a:lnTo>
                  <a:lnTo>
                    <a:pt x="302107" y="26276"/>
                  </a:lnTo>
                  <a:lnTo>
                    <a:pt x="292328" y="27711"/>
                  </a:lnTo>
                  <a:lnTo>
                    <a:pt x="284937" y="31800"/>
                  </a:lnTo>
                  <a:lnTo>
                    <a:pt x="280250" y="38277"/>
                  </a:lnTo>
                  <a:lnTo>
                    <a:pt x="278625" y="46837"/>
                  </a:lnTo>
                  <a:lnTo>
                    <a:pt x="278625" y="57277"/>
                  </a:lnTo>
                  <a:lnTo>
                    <a:pt x="306552" y="70827"/>
                  </a:lnTo>
                  <a:lnTo>
                    <a:pt x="306552" y="83743"/>
                  </a:lnTo>
                  <a:lnTo>
                    <a:pt x="295148" y="84150"/>
                  </a:lnTo>
                  <a:lnTo>
                    <a:pt x="292100" y="84150"/>
                  </a:lnTo>
                  <a:lnTo>
                    <a:pt x="285419" y="82740"/>
                  </a:lnTo>
                  <a:lnTo>
                    <a:pt x="279717" y="79044"/>
                  </a:lnTo>
                  <a:lnTo>
                    <a:pt x="279006" y="91351"/>
                  </a:lnTo>
                  <a:lnTo>
                    <a:pt x="285394" y="94767"/>
                  </a:lnTo>
                  <a:lnTo>
                    <a:pt x="292188" y="95173"/>
                  </a:lnTo>
                  <a:lnTo>
                    <a:pt x="297421" y="95173"/>
                  </a:lnTo>
                  <a:lnTo>
                    <a:pt x="305917" y="93941"/>
                  </a:lnTo>
                  <a:lnTo>
                    <a:pt x="313347" y="90170"/>
                  </a:lnTo>
                  <a:lnTo>
                    <a:pt x="318617" y="83693"/>
                  </a:lnTo>
                  <a:lnTo>
                    <a:pt x="320624" y="74371"/>
                  </a:lnTo>
                  <a:close/>
                </a:path>
                <a:path w="568325" h="95250">
                  <a:moveTo>
                    <a:pt x="399173" y="60731"/>
                  </a:moveTo>
                  <a:lnTo>
                    <a:pt x="396709" y="46786"/>
                  </a:lnTo>
                  <a:lnTo>
                    <a:pt x="390740" y="37338"/>
                  </a:lnTo>
                  <a:lnTo>
                    <a:pt x="389826" y="35890"/>
                  </a:lnTo>
                  <a:lnTo>
                    <a:pt x="385114" y="32740"/>
                  </a:lnTo>
                  <a:lnTo>
                    <a:pt x="385114" y="60731"/>
                  </a:lnTo>
                  <a:lnTo>
                    <a:pt x="383946" y="69151"/>
                  </a:lnTo>
                  <a:lnTo>
                    <a:pt x="380403" y="76669"/>
                  </a:lnTo>
                  <a:lnTo>
                    <a:pt x="374370" y="82080"/>
                  </a:lnTo>
                  <a:lnTo>
                    <a:pt x="365734" y="84150"/>
                  </a:lnTo>
                  <a:lnTo>
                    <a:pt x="357035" y="82080"/>
                  </a:lnTo>
                  <a:lnTo>
                    <a:pt x="350951" y="76669"/>
                  </a:lnTo>
                  <a:lnTo>
                    <a:pt x="347383" y="69151"/>
                  </a:lnTo>
                  <a:lnTo>
                    <a:pt x="346227" y="60731"/>
                  </a:lnTo>
                  <a:lnTo>
                    <a:pt x="347484" y="52285"/>
                  </a:lnTo>
                  <a:lnTo>
                    <a:pt x="351231" y="44780"/>
                  </a:lnTo>
                  <a:lnTo>
                    <a:pt x="357339" y="39395"/>
                  </a:lnTo>
                  <a:lnTo>
                    <a:pt x="365734" y="37338"/>
                  </a:lnTo>
                  <a:lnTo>
                    <a:pt x="374065" y="39395"/>
                  </a:lnTo>
                  <a:lnTo>
                    <a:pt x="380136" y="44780"/>
                  </a:lnTo>
                  <a:lnTo>
                    <a:pt x="383857" y="52285"/>
                  </a:lnTo>
                  <a:lnTo>
                    <a:pt x="385114" y="60731"/>
                  </a:lnTo>
                  <a:lnTo>
                    <a:pt x="385114" y="32740"/>
                  </a:lnTo>
                  <a:lnTo>
                    <a:pt x="379260" y="28803"/>
                  </a:lnTo>
                  <a:lnTo>
                    <a:pt x="365734" y="26276"/>
                  </a:lnTo>
                  <a:lnTo>
                    <a:pt x="352145" y="28803"/>
                  </a:lnTo>
                  <a:lnTo>
                    <a:pt x="341541" y="35890"/>
                  </a:lnTo>
                  <a:lnTo>
                    <a:pt x="334632" y="46786"/>
                  </a:lnTo>
                  <a:lnTo>
                    <a:pt x="332168" y="60731"/>
                  </a:lnTo>
                  <a:lnTo>
                    <a:pt x="334721" y="74396"/>
                  </a:lnTo>
                  <a:lnTo>
                    <a:pt x="341769" y="85318"/>
                  </a:lnTo>
                  <a:lnTo>
                    <a:pt x="352412" y="92557"/>
                  </a:lnTo>
                  <a:lnTo>
                    <a:pt x="365734" y="95173"/>
                  </a:lnTo>
                  <a:lnTo>
                    <a:pt x="378993" y="92557"/>
                  </a:lnTo>
                  <a:lnTo>
                    <a:pt x="389597" y="85318"/>
                  </a:lnTo>
                  <a:lnTo>
                    <a:pt x="390347" y="84150"/>
                  </a:lnTo>
                  <a:lnTo>
                    <a:pt x="396621" y="74396"/>
                  </a:lnTo>
                  <a:lnTo>
                    <a:pt x="399173" y="60731"/>
                  </a:lnTo>
                  <a:close/>
                </a:path>
                <a:path w="568325" h="95250">
                  <a:moveTo>
                    <a:pt x="473494" y="54673"/>
                  </a:moveTo>
                  <a:lnTo>
                    <a:pt x="471906" y="42392"/>
                  </a:lnTo>
                  <a:lnTo>
                    <a:pt x="467169" y="33502"/>
                  </a:lnTo>
                  <a:lnTo>
                    <a:pt x="459397" y="28092"/>
                  </a:lnTo>
                  <a:lnTo>
                    <a:pt x="448652" y="26276"/>
                  </a:lnTo>
                  <a:lnTo>
                    <a:pt x="439775" y="26276"/>
                  </a:lnTo>
                  <a:lnTo>
                    <a:pt x="432003" y="30454"/>
                  </a:lnTo>
                  <a:lnTo>
                    <a:pt x="428015" y="36868"/>
                  </a:lnTo>
                  <a:lnTo>
                    <a:pt x="428015" y="27787"/>
                  </a:lnTo>
                  <a:lnTo>
                    <a:pt x="415086" y="27787"/>
                  </a:lnTo>
                  <a:lnTo>
                    <a:pt x="415086" y="93662"/>
                  </a:lnTo>
                  <a:lnTo>
                    <a:pt x="428396" y="93662"/>
                  </a:lnTo>
                  <a:lnTo>
                    <a:pt x="428396" y="63131"/>
                  </a:lnTo>
                  <a:lnTo>
                    <a:pt x="429044" y="55029"/>
                  </a:lnTo>
                  <a:lnTo>
                    <a:pt x="431685" y="46609"/>
                  </a:lnTo>
                  <a:lnTo>
                    <a:pt x="437400" y="40005"/>
                  </a:lnTo>
                  <a:lnTo>
                    <a:pt x="447268" y="37338"/>
                  </a:lnTo>
                  <a:lnTo>
                    <a:pt x="453212" y="38874"/>
                  </a:lnTo>
                  <a:lnTo>
                    <a:pt x="457212" y="42875"/>
                  </a:lnTo>
                  <a:lnTo>
                    <a:pt x="459486" y="49669"/>
                  </a:lnTo>
                  <a:lnTo>
                    <a:pt x="460197" y="59601"/>
                  </a:lnTo>
                  <a:lnTo>
                    <a:pt x="460197" y="93662"/>
                  </a:lnTo>
                  <a:lnTo>
                    <a:pt x="473494" y="93662"/>
                  </a:lnTo>
                  <a:lnTo>
                    <a:pt x="473494" y="54673"/>
                  </a:lnTo>
                  <a:close/>
                </a:path>
                <a:path w="568325" h="95250">
                  <a:moveTo>
                    <a:pt x="503478" y="27787"/>
                  </a:moveTo>
                  <a:lnTo>
                    <a:pt x="490181" y="27787"/>
                  </a:lnTo>
                  <a:lnTo>
                    <a:pt x="490181" y="93649"/>
                  </a:lnTo>
                  <a:lnTo>
                    <a:pt x="503478" y="93649"/>
                  </a:lnTo>
                  <a:lnTo>
                    <a:pt x="503478" y="27787"/>
                  </a:lnTo>
                  <a:close/>
                </a:path>
                <a:path w="568325" h="95250">
                  <a:moveTo>
                    <a:pt x="504253" y="0"/>
                  </a:moveTo>
                  <a:lnTo>
                    <a:pt x="489407" y="0"/>
                  </a:lnTo>
                  <a:lnTo>
                    <a:pt x="489407" y="14820"/>
                  </a:lnTo>
                  <a:lnTo>
                    <a:pt x="504253" y="14820"/>
                  </a:lnTo>
                  <a:lnTo>
                    <a:pt x="504253" y="0"/>
                  </a:lnTo>
                  <a:close/>
                </a:path>
                <a:path w="568325" h="95250">
                  <a:moveTo>
                    <a:pt x="567880" y="92252"/>
                  </a:moveTo>
                  <a:lnTo>
                    <a:pt x="566839" y="79933"/>
                  </a:lnTo>
                  <a:lnTo>
                    <a:pt x="565848" y="80594"/>
                  </a:lnTo>
                  <a:lnTo>
                    <a:pt x="562559" y="82753"/>
                  </a:lnTo>
                  <a:lnTo>
                    <a:pt x="557695" y="84137"/>
                  </a:lnTo>
                  <a:lnTo>
                    <a:pt x="553478" y="84137"/>
                  </a:lnTo>
                  <a:lnTo>
                    <a:pt x="544182" y="82130"/>
                  </a:lnTo>
                  <a:lnTo>
                    <a:pt x="537718" y="76809"/>
                  </a:lnTo>
                  <a:lnTo>
                    <a:pt x="533946" y="69316"/>
                  </a:lnTo>
                  <a:lnTo>
                    <a:pt x="532714" y="60731"/>
                  </a:lnTo>
                  <a:lnTo>
                    <a:pt x="533996" y="52171"/>
                  </a:lnTo>
                  <a:lnTo>
                    <a:pt x="537794" y="44665"/>
                  </a:lnTo>
                  <a:lnTo>
                    <a:pt x="544055" y="39357"/>
                  </a:lnTo>
                  <a:lnTo>
                    <a:pt x="552716" y="37325"/>
                  </a:lnTo>
                  <a:lnTo>
                    <a:pt x="556628" y="37325"/>
                  </a:lnTo>
                  <a:lnTo>
                    <a:pt x="561111" y="38277"/>
                  </a:lnTo>
                  <a:lnTo>
                    <a:pt x="566229" y="40411"/>
                  </a:lnTo>
                  <a:lnTo>
                    <a:pt x="567385" y="29057"/>
                  </a:lnTo>
                  <a:lnTo>
                    <a:pt x="563283" y="27393"/>
                  </a:lnTo>
                  <a:lnTo>
                    <a:pt x="556971" y="26276"/>
                  </a:lnTo>
                  <a:lnTo>
                    <a:pt x="552221" y="26276"/>
                  </a:lnTo>
                  <a:lnTo>
                    <a:pt x="538632" y="28816"/>
                  </a:lnTo>
                  <a:lnTo>
                    <a:pt x="528027" y="35902"/>
                  </a:lnTo>
                  <a:lnTo>
                    <a:pt x="521119" y="46799"/>
                  </a:lnTo>
                  <a:lnTo>
                    <a:pt x="518655" y="60731"/>
                  </a:lnTo>
                  <a:lnTo>
                    <a:pt x="521208" y="74396"/>
                  </a:lnTo>
                  <a:lnTo>
                    <a:pt x="528256" y="85318"/>
                  </a:lnTo>
                  <a:lnTo>
                    <a:pt x="538899" y="92544"/>
                  </a:lnTo>
                  <a:lnTo>
                    <a:pt x="552221" y="95161"/>
                  </a:lnTo>
                  <a:lnTo>
                    <a:pt x="558495" y="95161"/>
                  </a:lnTo>
                  <a:lnTo>
                    <a:pt x="563473" y="94284"/>
                  </a:lnTo>
                  <a:lnTo>
                    <a:pt x="567880" y="922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6087" y="9598393"/>
              <a:ext cx="454205" cy="976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0667" y="9604157"/>
              <a:ext cx="320307" cy="1162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13026" y="9586340"/>
              <a:ext cx="5080" cy="146050"/>
            </a:xfrm>
            <a:custGeom>
              <a:avLst/>
              <a:gdLst/>
              <a:ahLst/>
              <a:cxnLst/>
              <a:rect l="l" t="t" r="r" b="b"/>
              <a:pathLst>
                <a:path w="5080" h="146050">
                  <a:moveTo>
                    <a:pt x="4737" y="0"/>
                  </a:moveTo>
                  <a:lnTo>
                    <a:pt x="0" y="0"/>
                  </a:lnTo>
                  <a:lnTo>
                    <a:pt x="0" y="145846"/>
                  </a:lnTo>
                  <a:lnTo>
                    <a:pt x="4737" y="145846"/>
                  </a:lnTo>
                  <a:lnTo>
                    <a:pt x="47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7058" y="9625223"/>
              <a:ext cx="395320" cy="679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95296" y="9624732"/>
              <a:ext cx="617220" cy="68580"/>
            </a:xfrm>
            <a:custGeom>
              <a:avLst/>
              <a:gdLst/>
              <a:ahLst/>
              <a:cxnLst/>
              <a:rect l="l" t="t" r="r" b="b"/>
              <a:pathLst>
                <a:path w="617219" h="68579">
                  <a:moveTo>
                    <a:pt x="52070" y="56832"/>
                  </a:moveTo>
                  <a:lnTo>
                    <a:pt x="43802" y="57429"/>
                  </a:lnTo>
                  <a:lnTo>
                    <a:pt x="31127" y="58204"/>
                  </a:lnTo>
                  <a:lnTo>
                    <a:pt x="14579" y="58204"/>
                  </a:lnTo>
                  <a:lnTo>
                    <a:pt x="9004" y="56540"/>
                  </a:lnTo>
                  <a:lnTo>
                    <a:pt x="7734" y="54737"/>
                  </a:lnTo>
                  <a:lnTo>
                    <a:pt x="7734" y="35039"/>
                  </a:lnTo>
                  <a:lnTo>
                    <a:pt x="17538" y="32626"/>
                  </a:lnTo>
                  <a:lnTo>
                    <a:pt x="27406" y="29730"/>
                  </a:lnTo>
                  <a:lnTo>
                    <a:pt x="33756" y="27571"/>
                  </a:lnTo>
                  <a:lnTo>
                    <a:pt x="37312" y="26365"/>
                  </a:lnTo>
                  <a:lnTo>
                    <a:pt x="47256" y="22517"/>
                  </a:lnTo>
                  <a:lnTo>
                    <a:pt x="42989" y="15125"/>
                  </a:lnTo>
                  <a:lnTo>
                    <a:pt x="34251" y="18973"/>
                  </a:lnTo>
                  <a:lnTo>
                    <a:pt x="25476" y="22326"/>
                  </a:lnTo>
                  <a:lnTo>
                    <a:pt x="16637" y="25196"/>
                  </a:lnTo>
                  <a:lnTo>
                    <a:pt x="7734" y="27571"/>
                  </a:lnTo>
                  <a:lnTo>
                    <a:pt x="7734" y="5346"/>
                  </a:lnTo>
                  <a:lnTo>
                    <a:pt x="0" y="5346"/>
                  </a:lnTo>
                  <a:lnTo>
                    <a:pt x="101" y="58204"/>
                  </a:lnTo>
                  <a:lnTo>
                    <a:pt x="2133" y="61925"/>
                  </a:lnTo>
                  <a:lnTo>
                    <a:pt x="10274" y="64985"/>
                  </a:lnTo>
                  <a:lnTo>
                    <a:pt x="16903" y="65709"/>
                  </a:lnTo>
                  <a:lnTo>
                    <a:pt x="29146" y="65709"/>
                  </a:lnTo>
                  <a:lnTo>
                    <a:pt x="36982" y="65519"/>
                  </a:lnTo>
                  <a:lnTo>
                    <a:pt x="50647" y="64985"/>
                  </a:lnTo>
                  <a:lnTo>
                    <a:pt x="51523" y="64985"/>
                  </a:lnTo>
                  <a:lnTo>
                    <a:pt x="51981" y="58204"/>
                  </a:lnTo>
                  <a:lnTo>
                    <a:pt x="52070" y="56832"/>
                  </a:lnTo>
                  <a:close/>
                </a:path>
                <a:path w="617219" h="68579">
                  <a:moveTo>
                    <a:pt x="53492" y="15621"/>
                  </a:moveTo>
                  <a:lnTo>
                    <a:pt x="50812" y="10858"/>
                  </a:lnTo>
                  <a:lnTo>
                    <a:pt x="48196" y="6553"/>
                  </a:lnTo>
                  <a:lnTo>
                    <a:pt x="45669" y="2679"/>
                  </a:lnTo>
                  <a:lnTo>
                    <a:pt x="41325" y="5067"/>
                  </a:lnTo>
                  <a:lnTo>
                    <a:pt x="44018" y="9271"/>
                  </a:lnTo>
                  <a:lnTo>
                    <a:pt x="46545" y="13703"/>
                  </a:lnTo>
                  <a:lnTo>
                    <a:pt x="48996" y="18389"/>
                  </a:lnTo>
                  <a:lnTo>
                    <a:pt x="53492" y="15621"/>
                  </a:lnTo>
                  <a:close/>
                </a:path>
                <a:path w="617219" h="68579">
                  <a:moveTo>
                    <a:pt x="61633" y="11938"/>
                  </a:moveTo>
                  <a:lnTo>
                    <a:pt x="59347" y="7950"/>
                  </a:lnTo>
                  <a:lnTo>
                    <a:pt x="56972" y="4000"/>
                  </a:lnTo>
                  <a:lnTo>
                    <a:pt x="54292" y="88"/>
                  </a:lnTo>
                  <a:lnTo>
                    <a:pt x="50177" y="2247"/>
                  </a:lnTo>
                  <a:lnTo>
                    <a:pt x="52870" y="6299"/>
                  </a:lnTo>
                  <a:lnTo>
                    <a:pt x="55232" y="10401"/>
                  </a:lnTo>
                  <a:lnTo>
                    <a:pt x="57289" y="14541"/>
                  </a:lnTo>
                  <a:lnTo>
                    <a:pt x="61633" y="11938"/>
                  </a:lnTo>
                  <a:close/>
                </a:path>
                <a:path w="617219" h="68579">
                  <a:moveTo>
                    <a:pt x="81788" y="6604"/>
                  </a:moveTo>
                  <a:lnTo>
                    <a:pt x="73964" y="6604"/>
                  </a:lnTo>
                  <a:lnTo>
                    <a:pt x="73964" y="33286"/>
                  </a:lnTo>
                  <a:lnTo>
                    <a:pt x="72859" y="40982"/>
                  </a:lnTo>
                  <a:lnTo>
                    <a:pt x="70650" y="46863"/>
                  </a:lnTo>
                  <a:lnTo>
                    <a:pt x="68986" y="51028"/>
                  </a:lnTo>
                  <a:lnTo>
                    <a:pt x="66294" y="55245"/>
                  </a:lnTo>
                  <a:lnTo>
                    <a:pt x="62420" y="59537"/>
                  </a:lnTo>
                  <a:lnTo>
                    <a:pt x="68275" y="65697"/>
                  </a:lnTo>
                  <a:lnTo>
                    <a:pt x="81788" y="23622"/>
                  </a:lnTo>
                  <a:lnTo>
                    <a:pt x="81788" y="6604"/>
                  </a:lnTo>
                  <a:close/>
                </a:path>
                <a:path w="617219" h="68579">
                  <a:moveTo>
                    <a:pt x="128968" y="33909"/>
                  </a:moveTo>
                  <a:lnTo>
                    <a:pt x="121615" y="29997"/>
                  </a:lnTo>
                  <a:lnTo>
                    <a:pt x="120751" y="36461"/>
                  </a:lnTo>
                  <a:lnTo>
                    <a:pt x="119227" y="41452"/>
                  </a:lnTo>
                  <a:lnTo>
                    <a:pt x="102412" y="57289"/>
                  </a:lnTo>
                  <a:lnTo>
                    <a:pt x="102412" y="5321"/>
                  </a:lnTo>
                  <a:lnTo>
                    <a:pt x="94589" y="5321"/>
                  </a:lnTo>
                  <a:lnTo>
                    <a:pt x="94589" y="65913"/>
                  </a:lnTo>
                  <a:lnTo>
                    <a:pt x="104470" y="65227"/>
                  </a:lnTo>
                  <a:lnTo>
                    <a:pt x="111975" y="62509"/>
                  </a:lnTo>
                  <a:lnTo>
                    <a:pt x="117195" y="57721"/>
                  </a:lnTo>
                  <a:lnTo>
                    <a:pt x="117576" y="57289"/>
                  </a:lnTo>
                  <a:lnTo>
                    <a:pt x="121081" y="53365"/>
                  </a:lnTo>
                  <a:lnTo>
                    <a:pt x="124358" y="47929"/>
                  </a:lnTo>
                  <a:lnTo>
                    <a:pt x="126898" y="41656"/>
                  </a:lnTo>
                  <a:lnTo>
                    <a:pt x="126987" y="41452"/>
                  </a:lnTo>
                  <a:lnTo>
                    <a:pt x="128968" y="33909"/>
                  </a:lnTo>
                  <a:close/>
                </a:path>
                <a:path w="617219" h="68579">
                  <a:moveTo>
                    <a:pt x="196608" y="18669"/>
                  </a:moveTo>
                  <a:lnTo>
                    <a:pt x="194424" y="16421"/>
                  </a:lnTo>
                  <a:lnTo>
                    <a:pt x="188785" y="10617"/>
                  </a:lnTo>
                  <a:lnTo>
                    <a:pt x="188785" y="16421"/>
                  </a:lnTo>
                  <a:lnTo>
                    <a:pt x="180416" y="41833"/>
                  </a:lnTo>
                  <a:lnTo>
                    <a:pt x="174345" y="37058"/>
                  </a:lnTo>
                  <a:lnTo>
                    <a:pt x="168452" y="32702"/>
                  </a:lnTo>
                  <a:lnTo>
                    <a:pt x="166776" y="31559"/>
                  </a:lnTo>
                  <a:lnTo>
                    <a:pt x="162750" y="28803"/>
                  </a:lnTo>
                  <a:lnTo>
                    <a:pt x="157251" y="25336"/>
                  </a:lnTo>
                  <a:lnTo>
                    <a:pt x="158597" y="23304"/>
                  </a:lnTo>
                  <a:lnTo>
                    <a:pt x="160096" y="20332"/>
                  </a:lnTo>
                  <a:lnTo>
                    <a:pt x="161683" y="16421"/>
                  </a:lnTo>
                  <a:lnTo>
                    <a:pt x="188785" y="16421"/>
                  </a:lnTo>
                  <a:lnTo>
                    <a:pt x="188785" y="10617"/>
                  </a:lnTo>
                  <a:lnTo>
                    <a:pt x="187134" y="8915"/>
                  </a:lnTo>
                  <a:lnTo>
                    <a:pt x="155829" y="8915"/>
                  </a:lnTo>
                  <a:lnTo>
                    <a:pt x="152806" y="16421"/>
                  </a:lnTo>
                  <a:lnTo>
                    <a:pt x="148793" y="23304"/>
                  </a:lnTo>
                  <a:lnTo>
                    <a:pt x="143891" y="29451"/>
                  </a:lnTo>
                  <a:lnTo>
                    <a:pt x="137858" y="35128"/>
                  </a:lnTo>
                  <a:lnTo>
                    <a:pt x="138074" y="35128"/>
                  </a:lnTo>
                  <a:lnTo>
                    <a:pt x="143662" y="41249"/>
                  </a:lnTo>
                  <a:lnTo>
                    <a:pt x="147066" y="38023"/>
                  </a:lnTo>
                  <a:lnTo>
                    <a:pt x="150063" y="34785"/>
                  </a:lnTo>
                  <a:lnTo>
                    <a:pt x="152679" y="31559"/>
                  </a:lnTo>
                  <a:lnTo>
                    <a:pt x="158038" y="35128"/>
                  </a:lnTo>
                  <a:lnTo>
                    <a:pt x="163563" y="39039"/>
                  </a:lnTo>
                  <a:lnTo>
                    <a:pt x="169265" y="43307"/>
                  </a:lnTo>
                  <a:lnTo>
                    <a:pt x="175120" y="47917"/>
                  </a:lnTo>
                  <a:lnTo>
                    <a:pt x="173774" y="49263"/>
                  </a:lnTo>
                  <a:lnTo>
                    <a:pt x="144221" y="61163"/>
                  </a:lnTo>
                  <a:lnTo>
                    <a:pt x="148247" y="68554"/>
                  </a:lnTo>
                  <a:lnTo>
                    <a:pt x="167767" y="62331"/>
                  </a:lnTo>
                  <a:lnTo>
                    <a:pt x="182333" y="51955"/>
                  </a:lnTo>
                  <a:lnTo>
                    <a:pt x="189014" y="41833"/>
                  </a:lnTo>
                  <a:lnTo>
                    <a:pt x="191947" y="37388"/>
                  </a:lnTo>
                  <a:lnTo>
                    <a:pt x="196608" y="18669"/>
                  </a:lnTo>
                  <a:close/>
                </a:path>
                <a:path w="617219" h="68579">
                  <a:moveTo>
                    <a:pt x="198831" y="9931"/>
                  </a:moveTo>
                  <a:lnTo>
                    <a:pt x="195745" y="6350"/>
                  </a:lnTo>
                  <a:lnTo>
                    <a:pt x="192659" y="3276"/>
                  </a:lnTo>
                  <a:lnTo>
                    <a:pt x="189738" y="673"/>
                  </a:lnTo>
                  <a:lnTo>
                    <a:pt x="186639" y="3276"/>
                  </a:lnTo>
                  <a:lnTo>
                    <a:pt x="186817" y="3276"/>
                  </a:lnTo>
                  <a:lnTo>
                    <a:pt x="190169" y="6350"/>
                  </a:lnTo>
                  <a:lnTo>
                    <a:pt x="193078" y="9410"/>
                  </a:lnTo>
                  <a:lnTo>
                    <a:pt x="195745" y="12674"/>
                  </a:lnTo>
                  <a:lnTo>
                    <a:pt x="198831" y="9931"/>
                  </a:lnTo>
                  <a:close/>
                </a:path>
                <a:path w="617219" h="68579">
                  <a:moveTo>
                    <a:pt x="208546" y="9410"/>
                  </a:moveTo>
                  <a:lnTo>
                    <a:pt x="205943" y="5956"/>
                  </a:lnTo>
                  <a:lnTo>
                    <a:pt x="203250" y="2832"/>
                  </a:lnTo>
                  <a:lnTo>
                    <a:pt x="200558" y="88"/>
                  </a:lnTo>
                  <a:lnTo>
                    <a:pt x="197243" y="2476"/>
                  </a:lnTo>
                  <a:lnTo>
                    <a:pt x="200088" y="5283"/>
                  </a:lnTo>
                  <a:lnTo>
                    <a:pt x="202780" y="8496"/>
                  </a:lnTo>
                  <a:lnTo>
                    <a:pt x="205384" y="12166"/>
                  </a:lnTo>
                  <a:lnTo>
                    <a:pt x="208546" y="9410"/>
                  </a:lnTo>
                  <a:close/>
                </a:path>
                <a:path w="617219" h="68579">
                  <a:moveTo>
                    <a:pt x="261899" y="32385"/>
                  </a:moveTo>
                  <a:lnTo>
                    <a:pt x="206654" y="32385"/>
                  </a:lnTo>
                  <a:lnTo>
                    <a:pt x="206654" y="40093"/>
                  </a:lnTo>
                  <a:lnTo>
                    <a:pt x="261899" y="40093"/>
                  </a:lnTo>
                  <a:lnTo>
                    <a:pt x="261899" y="32385"/>
                  </a:lnTo>
                  <a:close/>
                </a:path>
                <a:path w="617219" h="68579">
                  <a:moveTo>
                    <a:pt x="324485" y="14427"/>
                  </a:moveTo>
                  <a:lnTo>
                    <a:pt x="322033" y="10210"/>
                  </a:lnTo>
                  <a:lnTo>
                    <a:pt x="319354" y="6146"/>
                  </a:lnTo>
                  <a:lnTo>
                    <a:pt x="316420" y="2247"/>
                  </a:lnTo>
                  <a:lnTo>
                    <a:pt x="312470" y="4762"/>
                  </a:lnTo>
                  <a:lnTo>
                    <a:pt x="315480" y="8763"/>
                  </a:lnTo>
                  <a:lnTo>
                    <a:pt x="318160" y="13004"/>
                  </a:lnTo>
                  <a:lnTo>
                    <a:pt x="320535" y="17487"/>
                  </a:lnTo>
                  <a:lnTo>
                    <a:pt x="324485" y="14427"/>
                  </a:lnTo>
                  <a:close/>
                </a:path>
                <a:path w="617219" h="68579">
                  <a:moveTo>
                    <a:pt x="325437" y="61709"/>
                  </a:moveTo>
                  <a:lnTo>
                    <a:pt x="304253" y="38315"/>
                  </a:lnTo>
                  <a:lnTo>
                    <a:pt x="308914" y="30607"/>
                  </a:lnTo>
                  <a:lnTo>
                    <a:pt x="312470" y="22923"/>
                  </a:lnTo>
                  <a:lnTo>
                    <a:pt x="314769" y="15303"/>
                  </a:lnTo>
                  <a:lnTo>
                    <a:pt x="309156" y="7429"/>
                  </a:lnTo>
                  <a:lnTo>
                    <a:pt x="267030" y="7429"/>
                  </a:lnTo>
                  <a:lnTo>
                    <a:pt x="267030" y="14947"/>
                  </a:lnTo>
                  <a:lnTo>
                    <a:pt x="306463" y="14947"/>
                  </a:lnTo>
                  <a:lnTo>
                    <a:pt x="303644" y="21971"/>
                  </a:lnTo>
                  <a:lnTo>
                    <a:pt x="272402" y="55384"/>
                  </a:lnTo>
                  <a:lnTo>
                    <a:pt x="263321" y="59829"/>
                  </a:lnTo>
                  <a:lnTo>
                    <a:pt x="268693" y="66713"/>
                  </a:lnTo>
                  <a:lnTo>
                    <a:pt x="299072" y="44450"/>
                  </a:lnTo>
                  <a:lnTo>
                    <a:pt x="304977" y="50863"/>
                  </a:lnTo>
                  <a:lnTo>
                    <a:pt x="310261" y="56896"/>
                  </a:lnTo>
                  <a:lnTo>
                    <a:pt x="314972" y="62522"/>
                  </a:lnTo>
                  <a:lnTo>
                    <a:pt x="319112" y="67729"/>
                  </a:lnTo>
                  <a:lnTo>
                    <a:pt x="325437" y="61709"/>
                  </a:lnTo>
                  <a:close/>
                </a:path>
                <a:path w="617219" h="68579">
                  <a:moveTo>
                    <a:pt x="332867" y="10896"/>
                  </a:moveTo>
                  <a:lnTo>
                    <a:pt x="330644" y="7200"/>
                  </a:lnTo>
                  <a:lnTo>
                    <a:pt x="328193" y="3594"/>
                  </a:lnTo>
                  <a:lnTo>
                    <a:pt x="325589" y="88"/>
                  </a:lnTo>
                  <a:lnTo>
                    <a:pt x="321640" y="2616"/>
                  </a:lnTo>
                  <a:lnTo>
                    <a:pt x="324345" y="6146"/>
                  </a:lnTo>
                  <a:lnTo>
                    <a:pt x="326771" y="9906"/>
                  </a:lnTo>
                  <a:lnTo>
                    <a:pt x="329069" y="13995"/>
                  </a:lnTo>
                  <a:lnTo>
                    <a:pt x="332867" y="10896"/>
                  </a:lnTo>
                  <a:close/>
                </a:path>
                <a:path w="617219" h="68579">
                  <a:moveTo>
                    <a:pt x="403580" y="19570"/>
                  </a:moveTo>
                  <a:lnTo>
                    <a:pt x="402361" y="18186"/>
                  </a:lnTo>
                  <a:lnTo>
                    <a:pt x="395757" y="10693"/>
                  </a:lnTo>
                  <a:lnTo>
                    <a:pt x="362483" y="10693"/>
                  </a:lnTo>
                  <a:lnTo>
                    <a:pt x="359524" y="17297"/>
                  </a:lnTo>
                  <a:lnTo>
                    <a:pt x="355752" y="23406"/>
                  </a:lnTo>
                  <a:lnTo>
                    <a:pt x="351142" y="29006"/>
                  </a:lnTo>
                  <a:lnTo>
                    <a:pt x="345732" y="34124"/>
                  </a:lnTo>
                  <a:lnTo>
                    <a:pt x="351980" y="39408"/>
                  </a:lnTo>
                  <a:lnTo>
                    <a:pt x="367385" y="18186"/>
                  </a:lnTo>
                  <a:lnTo>
                    <a:pt x="396151" y="18186"/>
                  </a:lnTo>
                  <a:lnTo>
                    <a:pt x="391553" y="34912"/>
                  </a:lnTo>
                  <a:lnTo>
                    <a:pt x="382828" y="47739"/>
                  </a:lnTo>
                  <a:lnTo>
                    <a:pt x="370014" y="56642"/>
                  </a:lnTo>
                  <a:lnTo>
                    <a:pt x="353085" y="61645"/>
                  </a:lnTo>
                  <a:lnTo>
                    <a:pt x="356882" y="68580"/>
                  </a:lnTo>
                  <a:lnTo>
                    <a:pt x="374865" y="62420"/>
                  </a:lnTo>
                  <a:lnTo>
                    <a:pt x="388620" y="52209"/>
                  </a:lnTo>
                  <a:lnTo>
                    <a:pt x="398195" y="37922"/>
                  </a:lnTo>
                  <a:lnTo>
                    <a:pt x="403580" y="19570"/>
                  </a:lnTo>
                  <a:close/>
                </a:path>
                <a:path w="617219" h="68579">
                  <a:moveTo>
                    <a:pt x="406590" y="10109"/>
                  </a:moveTo>
                  <a:lnTo>
                    <a:pt x="403745" y="6337"/>
                  </a:lnTo>
                  <a:lnTo>
                    <a:pt x="400812" y="2997"/>
                  </a:lnTo>
                  <a:lnTo>
                    <a:pt x="397967" y="88"/>
                  </a:lnTo>
                  <a:lnTo>
                    <a:pt x="394335" y="2705"/>
                  </a:lnTo>
                  <a:lnTo>
                    <a:pt x="397497" y="5994"/>
                  </a:lnTo>
                  <a:lnTo>
                    <a:pt x="400418" y="9410"/>
                  </a:lnTo>
                  <a:lnTo>
                    <a:pt x="403034" y="12954"/>
                  </a:lnTo>
                  <a:lnTo>
                    <a:pt x="406590" y="10109"/>
                  </a:lnTo>
                  <a:close/>
                </a:path>
                <a:path w="617219" h="68579">
                  <a:moveTo>
                    <a:pt x="416306" y="9956"/>
                  </a:moveTo>
                  <a:lnTo>
                    <a:pt x="414731" y="7200"/>
                  </a:lnTo>
                  <a:lnTo>
                    <a:pt x="412280" y="3911"/>
                  </a:lnTo>
                  <a:lnTo>
                    <a:pt x="409041" y="88"/>
                  </a:lnTo>
                  <a:lnTo>
                    <a:pt x="405244" y="2260"/>
                  </a:lnTo>
                  <a:lnTo>
                    <a:pt x="408165" y="5600"/>
                  </a:lnTo>
                  <a:lnTo>
                    <a:pt x="410616" y="9042"/>
                  </a:lnTo>
                  <a:lnTo>
                    <a:pt x="412750" y="12585"/>
                  </a:lnTo>
                  <a:lnTo>
                    <a:pt x="416306" y="9956"/>
                  </a:lnTo>
                  <a:close/>
                </a:path>
                <a:path w="617219" h="68579">
                  <a:moveTo>
                    <a:pt x="431406" y="6604"/>
                  </a:moveTo>
                  <a:lnTo>
                    <a:pt x="423583" y="6604"/>
                  </a:lnTo>
                  <a:lnTo>
                    <a:pt x="423583" y="33286"/>
                  </a:lnTo>
                  <a:lnTo>
                    <a:pt x="422478" y="40982"/>
                  </a:lnTo>
                  <a:lnTo>
                    <a:pt x="418680" y="51028"/>
                  </a:lnTo>
                  <a:lnTo>
                    <a:pt x="415912" y="55245"/>
                  </a:lnTo>
                  <a:lnTo>
                    <a:pt x="412038" y="59537"/>
                  </a:lnTo>
                  <a:lnTo>
                    <a:pt x="417969" y="65697"/>
                  </a:lnTo>
                  <a:lnTo>
                    <a:pt x="431406" y="23622"/>
                  </a:lnTo>
                  <a:lnTo>
                    <a:pt x="431406" y="6604"/>
                  </a:lnTo>
                  <a:close/>
                </a:path>
                <a:path w="617219" h="68579">
                  <a:moveTo>
                    <a:pt x="478586" y="33909"/>
                  </a:moveTo>
                  <a:lnTo>
                    <a:pt x="471233" y="29997"/>
                  </a:lnTo>
                  <a:lnTo>
                    <a:pt x="470369" y="36461"/>
                  </a:lnTo>
                  <a:lnTo>
                    <a:pt x="468922" y="41452"/>
                  </a:lnTo>
                  <a:lnTo>
                    <a:pt x="468858" y="41656"/>
                  </a:lnTo>
                  <a:lnTo>
                    <a:pt x="466648" y="45567"/>
                  </a:lnTo>
                  <a:lnTo>
                    <a:pt x="463486" y="51257"/>
                  </a:lnTo>
                  <a:lnTo>
                    <a:pt x="458584" y="55168"/>
                  </a:lnTo>
                  <a:lnTo>
                    <a:pt x="452031" y="57289"/>
                  </a:lnTo>
                  <a:lnTo>
                    <a:pt x="452031" y="5321"/>
                  </a:lnTo>
                  <a:lnTo>
                    <a:pt x="444207" y="5321"/>
                  </a:lnTo>
                  <a:lnTo>
                    <a:pt x="444207" y="65913"/>
                  </a:lnTo>
                  <a:lnTo>
                    <a:pt x="454088" y="65227"/>
                  </a:lnTo>
                  <a:lnTo>
                    <a:pt x="461670" y="62509"/>
                  </a:lnTo>
                  <a:lnTo>
                    <a:pt x="466890" y="57721"/>
                  </a:lnTo>
                  <a:lnTo>
                    <a:pt x="467271" y="57289"/>
                  </a:lnTo>
                  <a:lnTo>
                    <a:pt x="470776" y="53365"/>
                  </a:lnTo>
                  <a:lnTo>
                    <a:pt x="474014" y="47929"/>
                  </a:lnTo>
                  <a:lnTo>
                    <a:pt x="476529" y="41656"/>
                  </a:lnTo>
                  <a:lnTo>
                    <a:pt x="476618" y="41452"/>
                  </a:lnTo>
                  <a:lnTo>
                    <a:pt x="478586" y="33909"/>
                  </a:lnTo>
                  <a:close/>
                </a:path>
                <a:path w="617219" h="68579">
                  <a:moveTo>
                    <a:pt x="545299" y="32385"/>
                  </a:moveTo>
                  <a:lnTo>
                    <a:pt x="490054" y="32385"/>
                  </a:lnTo>
                  <a:lnTo>
                    <a:pt x="490054" y="40093"/>
                  </a:lnTo>
                  <a:lnTo>
                    <a:pt x="545299" y="40093"/>
                  </a:lnTo>
                  <a:lnTo>
                    <a:pt x="545299" y="32385"/>
                  </a:lnTo>
                  <a:close/>
                </a:path>
                <a:path w="617219" h="68579">
                  <a:moveTo>
                    <a:pt x="603999" y="17856"/>
                  </a:moveTo>
                  <a:lnTo>
                    <a:pt x="596252" y="8686"/>
                  </a:lnTo>
                  <a:lnTo>
                    <a:pt x="547966" y="8686"/>
                  </a:lnTo>
                  <a:lnTo>
                    <a:pt x="547966" y="16192"/>
                  </a:lnTo>
                  <a:lnTo>
                    <a:pt x="596011" y="16192"/>
                  </a:lnTo>
                  <a:lnTo>
                    <a:pt x="593483" y="28473"/>
                  </a:lnTo>
                  <a:lnTo>
                    <a:pt x="562660" y="59766"/>
                  </a:lnTo>
                  <a:lnTo>
                    <a:pt x="553961" y="61226"/>
                  </a:lnTo>
                  <a:lnTo>
                    <a:pt x="554418" y="61226"/>
                  </a:lnTo>
                  <a:lnTo>
                    <a:pt x="558952" y="68402"/>
                  </a:lnTo>
                  <a:lnTo>
                    <a:pt x="568756" y="65430"/>
                  </a:lnTo>
                  <a:lnTo>
                    <a:pt x="577392" y="61226"/>
                  </a:lnTo>
                  <a:lnTo>
                    <a:pt x="602449" y="26466"/>
                  </a:lnTo>
                  <a:lnTo>
                    <a:pt x="603999" y="17856"/>
                  </a:lnTo>
                  <a:close/>
                </a:path>
                <a:path w="617219" h="68579">
                  <a:moveTo>
                    <a:pt x="617042" y="9461"/>
                  </a:moveTo>
                  <a:lnTo>
                    <a:pt x="616940" y="5130"/>
                  </a:lnTo>
                  <a:lnTo>
                    <a:pt x="616407" y="3771"/>
                  </a:lnTo>
                  <a:lnTo>
                    <a:pt x="615848" y="3162"/>
                  </a:lnTo>
                  <a:lnTo>
                    <a:pt x="615137" y="2400"/>
                  </a:lnTo>
                  <a:lnTo>
                    <a:pt x="613879" y="901"/>
                  </a:lnTo>
                  <a:lnTo>
                    <a:pt x="613879" y="4559"/>
                  </a:lnTo>
                  <a:lnTo>
                    <a:pt x="613854" y="10083"/>
                  </a:lnTo>
                  <a:lnTo>
                    <a:pt x="612533" y="11455"/>
                  </a:lnTo>
                  <a:lnTo>
                    <a:pt x="607085" y="11455"/>
                  </a:lnTo>
                  <a:lnTo>
                    <a:pt x="605815" y="10083"/>
                  </a:lnTo>
                  <a:lnTo>
                    <a:pt x="605815" y="4559"/>
                  </a:lnTo>
                  <a:lnTo>
                    <a:pt x="607085" y="3162"/>
                  </a:lnTo>
                  <a:lnTo>
                    <a:pt x="612457" y="3162"/>
                  </a:lnTo>
                  <a:lnTo>
                    <a:pt x="613879" y="4559"/>
                  </a:lnTo>
                  <a:lnTo>
                    <a:pt x="613879" y="901"/>
                  </a:lnTo>
                  <a:lnTo>
                    <a:pt x="612063" y="0"/>
                  </a:lnTo>
                  <a:lnTo>
                    <a:pt x="608025" y="0"/>
                  </a:lnTo>
                  <a:lnTo>
                    <a:pt x="606450" y="596"/>
                  </a:lnTo>
                  <a:lnTo>
                    <a:pt x="603440" y="3340"/>
                  </a:lnTo>
                  <a:lnTo>
                    <a:pt x="602653" y="5130"/>
                  </a:lnTo>
                  <a:lnTo>
                    <a:pt x="602767" y="9461"/>
                  </a:lnTo>
                  <a:lnTo>
                    <a:pt x="603211" y="10782"/>
                  </a:lnTo>
                  <a:lnTo>
                    <a:pt x="604469" y="12204"/>
                  </a:lnTo>
                  <a:lnTo>
                    <a:pt x="605967" y="13804"/>
                  </a:lnTo>
                  <a:lnTo>
                    <a:pt x="607707" y="14617"/>
                  </a:lnTo>
                  <a:lnTo>
                    <a:pt x="611670" y="14617"/>
                  </a:lnTo>
                  <a:lnTo>
                    <a:pt x="613321" y="13982"/>
                  </a:lnTo>
                  <a:lnTo>
                    <a:pt x="616026" y="11455"/>
                  </a:lnTo>
                  <a:lnTo>
                    <a:pt x="616242" y="11252"/>
                  </a:lnTo>
                  <a:lnTo>
                    <a:pt x="617042" y="94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rcRect t="1" r="84893" b="-3952"/>
          <a:stretch/>
        </p:blipFill>
        <p:spPr>
          <a:xfrm>
            <a:off x="3506528" y="9884365"/>
            <a:ext cx="315308" cy="187637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816917" y="9888550"/>
            <a:ext cx="598805" cy="598805"/>
          </a:xfrm>
          <a:custGeom>
            <a:avLst/>
            <a:gdLst/>
            <a:ahLst/>
            <a:cxnLst/>
            <a:rect l="l" t="t" r="r" b="b"/>
            <a:pathLst>
              <a:path w="598804" h="598804">
                <a:moveTo>
                  <a:pt x="598297" y="0"/>
                </a:moveTo>
                <a:lnTo>
                  <a:pt x="0" y="0"/>
                </a:lnTo>
                <a:lnTo>
                  <a:pt x="0" y="598297"/>
                </a:lnTo>
                <a:lnTo>
                  <a:pt x="598297" y="598297"/>
                </a:lnTo>
                <a:lnTo>
                  <a:pt x="598297" y="0"/>
                </a:lnTo>
                <a:close/>
              </a:path>
            </a:pathLst>
          </a:custGeom>
          <a:solidFill>
            <a:srgbClr val="BEC0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15150" y="9888550"/>
            <a:ext cx="598805" cy="598805"/>
          </a:xfrm>
          <a:custGeom>
            <a:avLst/>
            <a:gdLst/>
            <a:ahLst/>
            <a:cxnLst/>
            <a:rect l="l" t="t" r="r" b="b"/>
            <a:pathLst>
              <a:path w="598804" h="598804">
                <a:moveTo>
                  <a:pt x="598297" y="0"/>
                </a:moveTo>
                <a:lnTo>
                  <a:pt x="0" y="0"/>
                </a:lnTo>
                <a:lnTo>
                  <a:pt x="0" y="598297"/>
                </a:lnTo>
                <a:lnTo>
                  <a:pt x="598297" y="598297"/>
                </a:lnTo>
                <a:lnTo>
                  <a:pt x="598297" y="0"/>
                </a:lnTo>
                <a:close/>
              </a:path>
            </a:pathLst>
          </a:custGeom>
          <a:solidFill>
            <a:srgbClr val="BEC0C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4337" y="8233803"/>
            <a:ext cx="1653755" cy="123553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93086" y="8233803"/>
            <a:ext cx="1653768" cy="123553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21836" y="8233803"/>
            <a:ext cx="1653755" cy="123553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50573" y="8233803"/>
            <a:ext cx="1653755" cy="123553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90420" y="7655029"/>
            <a:ext cx="151523" cy="147495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12361" y="7673294"/>
            <a:ext cx="2268122" cy="13022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46764" y="7655029"/>
            <a:ext cx="151528" cy="14749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63428" y="7671068"/>
            <a:ext cx="2232760" cy="131894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2090420" y="7387866"/>
            <a:ext cx="1371600" cy="147955"/>
            <a:chOff x="2090420" y="7387866"/>
            <a:chExt cx="1371600" cy="147955"/>
          </a:xfrm>
        </p:grpSpPr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90420" y="7387866"/>
              <a:ext cx="1364371" cy="14748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458561" y="7477020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10" h="1270">
                  <a:moveTo>
                    <a:pt x="0" y="1269"/>
                  </a:moveTo>
                  <a:lnTo>
                    <a:pt x="3307" y="1269"/>
                  </a:lnTo>
                  <a:lnTo>
                    <a:pt x="3307" y="0"/>
                  </a:lnTo>
                  <a:lnTo>
                    <a:pt x="0" y="0"/>
                  </a:lnTo>
                  <a:lnTo>
                    <a:pt x="0" y="126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/>
          <p:nvPr/>
        </p:nvSpPr>
        <p:spPr>
          <a:xfrm>
            <a:off x="3458553" y="7402524"/>
            <a:ext cx="516255" cy="128905"/>
          </a:xfrm>
          <a:custGeom>
            <a:avLst/>
            <a:gdLst/>
            <a:ahLst/>
            <a:cxnLst/>
            <a:rect l="l" t="t" r="r" b="b"/>
            <a:pathLst>
              <a:path w="516254" h="128904">
                <a:moveTo>
                  <a:pt x="115697" y="61798"/>
                </a:moveTo>
                <a:lnTo>
                  <a:pt x="111290" y="61798"/>
                </a:lnTo>
                <a:lnTo>
                  <a:pt x="111290" y="63068"/>
                </a:lnTo>
                <a:lnTo>
                  <a:pt x="6057" y="63068"/>
                </a:lnTo>
                <a:lnTo>
                  <a:pt x="6057" y="61798"/>
                </a:lnTo>
                <a:lnTo>
                  <a:pt x="0" y="61798"/>
                </a:lnTo>
                <a:lnTo>
                  <a:pt x="0" y="63068"/>
                </a:lnTo>
                <a:lnTo>
                  <a:pt x="0" y="74498"/>
                </a:lnTo>
                <a:lnTo>
                  <a:pt x="112102" y="74498"/>
                </a:lnTo>
                <a:lnTo>
                  <a:pt x="112102" y="75768"/>
                </a:lnTo>
                <a:lnTo>
                  <a:pt x="115697" y="75768"/>
                </a:lnTo>
                <a:lnTo>
                  <a:pt x="115697" y="74498"/>
                </a:lnTo>
                <a:lnTo>
                  <a:pt x="115697" y="63068"/>
                </a:lnTo>
                <a:lnTo>
                  <a:pt x="115697" y="61798"/>
                </a:lnTo>
                <a:close/>
              </a:path>
              <a:path w="516254" h="128904">
                <a:moveTo>
                  <a:pt x="231711" y="28956"/>
                </a:moveTo>
                <a:lnTo>
                  <a:pt x="228307" y="22898"/>
                </a:lnTo>
                <a:lnTo>
                  <a:pt x="225056" y="17754"/>
                </a:lnTo>
                <a:lnTo>
                  <a:pt x="221500" y="12839"/>
                </a:lnTo>
                <a:lnTo>
                  <a:pt x="217157" y="7480"/>
                </a:lnTo>
                <a:lnTo>
                  <a:pt x="209130" y="11645"/>
                </a:lnTo>
                <a:lnTo>
                  <a:pt x="213169" y="16548"/>
                </a:lnTo>
                <a:lnTo>
                  <a:pt x="216750" y="21615"/>
                </a:lnTo>
                <a:lnTo>
                  <a:pt x="220268" y="27393"/>
                </a:lnTo>
                <a:lnTo>
                  <a:pt x="223532" y="33540"/>
                </a:lnTo>
                <a:lnTo>
                  <a:pt x="231711" y="28956"/>
                </a:lnTo>
                <a:close/>
              </a:path>
              <a:path w="516254" h="128904">
                <a:moveTo>
                  <a:pt x="234200" y="114871"/>
                </a:moveTo>
                <a:lnTo>
                  <a:pt x="222745" y="103314"/>
                </a:lnTo>
                <a:lnTo>
                  <a:pt x="211772" y="93141"/>
                </a:lnTo>
                <a:lnTo>
                  <a:pt x="200520" y="83654"/>
                </a:lnTo>
                <a:lnTo>
                  <a:pt x="200025" y="83273"/>
                </a:lnTo>
                <a:lnTo>
                  <a:pt x="188201" y="74129"/>
                </a:lnTo>
                <a:lnTo>
                  <a:pt x="209537" y="37833"/>
                </a:lnTo>
                <a:lnTo>
                  <a:pt x="211061" y="34366"/>
                </a:lnTo>
                <a:lnTo>
                  <a:pt x="211366" y="33807"/>
                </a:lnTo>
                <a:lnTo>
                  <a:pt x="212039" y="32550"/>
                </a:lnTo>
                <a:lnTo>
                  <a:pt x="213563" y="30899"/>
                </a:lnTo>
                <a:lnTo>
                  <a:pt x="207086" y="23418"/>
                </a:lnTo>
                <a:lnTo>
                  <a:pt x="205638" y="21755"/>
                </a:lnTo>
                <a:lnTo>
                  <a:pt x="205524" y="21615"/>
                </a:lnTo>
                <a:lnTo>
                  <a:pt x="202882" y="22580"/>
                </a:lnTo>
                <a:lnTo>
                  <a:pt x="201193" y="22898"/>
                </a:lnTo>
                <a:lnTo>
                  <a:pt x="192989" y="22898"/>
                </a:lnTo>
                <a:lnTo>
                  <a:pt x="149961" y="23418"/>
                </a:lnTo>
                <a:lnTo>
                  <a:pt x="140817" y="23418"/>
                </a:lnTo>
                <a:lnTo>
                  <a:pt x="138036" y="23279"/>
                </a:lnTo>
                <a:lnTo>
                  <a:pt x="133743" y="22720"/>
                </a:lnTo>
                <a:lnTo>
                  <a:pt x="133832" y="25641"/>
                </a:lnTo>
                <a:lnTo>
                  <a:pt x="133946" y="28956"/>
                </a:lnTo>
                <a:lnTo>
                  <a:pt x="134061" y="32550"/>
                </a:lnTo>
                <a:lnTo>
                  <a:pt x="134162" y="35737"/>
                </a:lnTo>
                <a:lnTo>
                  <a:pt x="139153" y="35064"/>
                </a:lnTo>
                <a:lnTo>
                  <a:pt x="142621" y="34772"/>
                </a:lnTo>
                <a:lnTo>
                  <a:pt x="197205" y="33807"/>
                </a:lnTo>
                <a:lnTo>
                  <a:pt x="195961" y="36855"/>
                </a:lnTo>
                <a:lnTo>
                  <a:pt x="174586" y="71882"/>
                </a:lnTo>
                <a:lnTo>
                  <a:pt x="143725" y="100266"/>
                </a:lnTo>
                <a:lnTo>
                  <a:pt x="119341" y="113347"/>
                </a:lnTo>
                <a:lnTo>
                  <a:pt x="123494" y="117500"/>
                </a:lnTo>
                <a:lnTo>
                  <a:pt x="124739" y="119164"/>
                </a:lnTo>
                <a:lnTo>
                  <a:pt x="127381" y="124142"/>
                </a:lnTo>
                <a:lnTo>
                  <a:pt x="134581" y="120396"/>
                </a:lnTo>
                <a:lnTo>
                  <a:pt x="167868" y="96659"/>
                </a:lnTo>
                <a:lnTo>
                  <a:pt x="180721" y="83273"/>
                </a:lnTo>
                <a:lnTo>
                  <a:pt x="192874" y="93306"/>
                </a:lnTo>
                <a:lnTo>
                  <a:pt x="204622" y="104114"/>
                </a:lnTo>
                <a:lnTo>
                  <a:pt x="215328" y="115087"/>
                </a:lnTo>
                <a:lnTo>
                  <a:pt x="224370" y="125666"/>
                </a:lnTo>
                <a:lnTo>
                  <a:pt x="234200" y="114871"/>
                </a:lnTo>
                <a:close/>
              </a:path>
              <a:path w="516254" h="128904">
                <a:moveTo>
                  <a:pt x="247510" y="21056"/>
                </a:moveTo>
                <a:lnTo>
                  <a:pt x="244043" y="14986"/>
                </a:lnTo>
                <a:lnTo>
                  <a:pt x="240804" y="9956"/>
                </a:lnTo>
                <a:lnTo>
                  <a:pt x="237274" y="5219"/>
                </a:lnTo>
                <a:lnTo>
                  <a:pt x="232956" y="0"/>
                </a:lnTo>
                <a:lnTo>
                  <a:pt x="225196" y="4152"/>
                </a:lnTo>
                <a:lnTo>
                  <a:pt x="229425" y="9423"/>
                </a:lnTo>
                <a:lnTo>
                  <a:pt x="233108" y="14592"/>
                </a:lnTo>
                <a:lnTo>
                  <a:pt x="236397" y="19913"/>
                </a:lnTo>
                <a:lnTo>
                  <a:pt x="239471" y="25641"/>
                </a:lnTo>
                <a:lnTo>
                  <a:pt x="247510" y="21056"/>
                </a:lnTo>
                <a:close/>
              </a:path>
              <a:path w="516254" h="128904">
                <a:moveTo>
                  <a:pt x="346862" y="38519"/>
                </a:moveTo>
                <a:lnTo>
                  <a:pt x="338594" y="29654"/>
                </a:lnTo>
                <a:lnTo>
                  <a:pt x="337032" y="27990"/>
                </a:lnTo>
                <a:lnTo>
                  <a:pt x="335368" y="28536"/>
                </a:lnTo>
                <a:lnTo>
                  <a:pt x="334391" y="28689"/>
                </a:lnTo>
                <a:lnTo>
                  <a:pt x="331076" y="28689"/>
                </a:lnTo>
                <a:lnTo>
                  <a:pt x="298234" y="29235"/>
                </a:lnTo>
                <a:lnTo>
                  <a:pt x="294220" y="29375"/>
                </a:lnTo>
                <a:lnTo>
                  <a:pt x="293103" y="29654"/>
                </a:lnTo>
                <a:lnTo>
                  <a:pt x="294767" y="26873"/>
                </a:lnTo>
                <a:lnTo>
                  <a:pt x="295884" y="24663"/>
                </a:lnTo>
                <a:lnTo>
                  <a:pt x="299135" y="17754"/>
                </a:lnTo>
                <a:lnTo>
                  <a:pt x="300863" y="13995"/>
                </a:lnTo>
                <a:lnTo>
                  <a:pt x="301002" y="13855"/>
                </a:lnTo>
                <a:lnTo>
                  <a:pt x="302260" y="12192"/>
                </a:lnTo>
                <a:lnTo>
                  <a:pt x="288671" y="9004"/>
                </a:lnTo>
                <a:lnTo>
                  <a:pt x="287985" y="13855"/>
                </a:lnTo>
                <a:lnTo>
                  <a:pt x="285445" y="19913"/>
                </a:lnTo>
                <a:lnTo>
                  <a:pt x="255714" y="59537"/>
                </a:lnTo>
                <a:lnTo>
                  <a:pt x="245300" y="67348"/>
                </a:lnTo>
                <a:lnTo>
                  <a:pt x="250151" y="70243"/>
                </a:lnTo>
                <a:lnTo>
                  <a:pt x="251675" y="71640"/>
                </a:lnTo>
                <a:lnTo>
                  <a:pt x="254723" y="75793"/>
                </a:lnTo>
                <a:lnTo>
                  <a:pt x="264172" y="67906"/>
                </a:lnTo>
                <a:lnTo>
                  <a:pt x="272770" y="59372"/>
                </a:lnTo>
                <a:lnTo>
                  <a:pt x="280555" y="50114"/>
                </a:lnTo>
                <a:lnTo>
                  <a:pt x="287566" y="40043"/>
                </a:lnTo>
                <a:lnTo>
                  <a:pt x="332879" y="39357"/>
                </a:lnTo>
                <a:lnTo>
                  <a:pt x="316572" y="74752"/>
                </a:lnTo>
                <a:lnTo>
                  <a:pt x="287845" y="104228"/>
                </a:lnTo>
                <a:lnTo>
                  <a:pt x="260692" y="118745"/>
                </a:lnTo>
                <a:lnTo>
                  <a:pt x="264985" y="122212"/>
                </a:lnTo>
                <a:lnTo>
                  <a:pt x="266369" y="123875"/>
                </a:lnTo>
                <a:lnTo>
                  <a:pt x="268998" y="128727"/>
                </a:lnTo>
                <a:lnTo>
                  <a:pt x="283438" y="121412"/>
                </a:lnTo>
                <a:lnTo>
                  <a:pt x="317500" y="93941"/>
                </a:lnTo>
                <a:lnTo>
                  <a:pt x="339699" y="57531"/>
                </a:lnTo>
                <a:lnTo>
                  <a:pt x="345719" y="40043"/>
                </a:lnTo>
                <a:lnTo>
                  <a:pt x="345757" y="39916"/>
                </a:lnTo>
                <a:lnTo>
                  <a:pt x="345897" y="39916"/>
                </a:lnTo>
                <a:lnTo>
                  <a:pt x="346290" y="39357"/>
                </a:lnTo>
                <a:lnTo>
                  <a:pt x="346862" y="38519"/>
                </a:lnTo>
                <a:close/>
              </a:path>
              <a:path w="516254" h="128904">
                <a:moveTo>
                  <a:pt x="357949" y="28956"/>
                </a:moveTo>
                <a:lnTo>
                  <a:pt x="354558" y="22898"/>
                </a:lnTo>
                <a:lnTo>
                  <a:pt x="351307" y="17754"/>
                </a:lnTo>
                <a:lnTo>
                  <a:pt x="347751" y="12839"/>
                </a:lnTo>
                <a:lnTo>
                  <a:pt x="343408" y="7480"/>
                </a:lnTo>
                <a:lnTo>
                  <a:pt x="335368" y="11645"/>
                </a:lnTo>
                <a:lnTo>
                  <a:pt x="339420" y="16548"/>
                </a:lnTo>
                <a:lnTo>
                  <a:pt x="343090" y="21755"/>
                </a:lnTo>
                <a:lnTo>
                  <a:pt x="346519" y="27393"/>
                </a:lnTo>
                <a:lnTo>
                  <a:pt x="349783" y="33540"/>
                </a:lnTo>
                <a:lnTo>
                  <a:pt x="357949" y="28956"/>
                </a:lnTo>
                <a:close/>
              </a:path>
              <a:path w="516254" h="128904">
                <a:moveTo>
                  <a:pt x="373748" y="21056"/>
                </a:moveTo>
                <a:lnTo>
                  <a:pt x="370293" y="14986"/>
                </a:lnTo>
                <a:lnTo>
                  <a:pt x="367055" y="9956"/>
                </a:lnTo>
                <a:lnTo>
                  <a:pt x="363524" y="5219"/>
                </a:lnTo>
                <a:lnTo>
                  <a:pt x="359194" y="0"/>
                </a:lnTo>
                <a:lnTo>
                  <a:pt x="351447" y="4152"/>
                </a:lnTo>
                <a:lnTo>
                  <a:pt x="355688" y="9423"/>
                </a:lnTo>
                <a:lnTo>
                  <a:pt x="359359" y="14592"/>
                </a:lnTo>
                <a:lnTo>
                  <a:pt x="362648" y="19913"/>
                </a:lnTo>
                <a:lnTo>
                  <a:pt x="365721" y="25641"/>
                </a:lnTo>
                <a:lnTo>
                  <a:pt x="373748" y="21056"/>
                </a:lnTo>
                <a:close/>
              </a:path>
              <a:path w="516254" h="128904">
                <a:moveTo>
                  <a:pt x="412864" y="16078"/>
                </a:moveTo>
                <a:lnTo>
                  <a:pt x="399427" y="15379"/>
                </a:lnTo>
                <a:lnTo>
                  <a:pt x="399834" y="18707"/>
                </a:lnTo>
                <a:lnTo>
                  <a:pt x="399808" y="28270"/>
                </a:lnTo>
                <a:lnTo>
                  <a:pt x="396519" y="74396"/>
                </a:lnTo>
                <a:lnTo>
                  <a:pt x="378548" y="109512"/>
                </a:lnTo>
                <a:lnTo>
                  <a:pt x="370878" y="116382"/>
                </a:lnTo>
                <a:lnTo>
                  <a:pt x="375729" y="119570"/>
                </a:lnTo>
                <a:lnTo>
                  <a:pt x="377253" y="121094"/>
                </a:lnTo>
                <a:lnTo>
                  <a:pt x="380860" y="125679"/>
                </a:lnTo>
                <a:lnTo>
                  <a:pt x="389128" y="117043"/>
                </a:lnTo>
                <a:lnTo>
                  <a:pt x="407847" y="80492"/>
                </a:lnTo>
                <a:lnTo>
                  <a:pt x="412026" y="28270"/>
                </a:lnTo>
                <a:lnTo>
                  <a:pt x="412318" y="19532"/>
                </a:lnTo>
                <a:lnTo>
                  <a:pt x="412864" y="16078"/>
                </a:lnTo>
                <a:close/>
              </a:path>
              <a:path w="516254" h="128904">
                <a:moveTo>
                  <a:pt x="495579" y="75793"/>
                </a:moveTo>
                <a:lnTo>
                  <a:pt x="491147" y="72047"/>
                </a:lnTo>
                <a:lnTo>
                  <a:pt x="489762" y="70675"/>
                </a:lnTo>
                <a:lnTo>
                  <a:pt x="486435" y="66230"/>
                </a:lnTo>
                <a:lnTo>
                  <a:pt x="483628" y="73799"/>
                </a:lnTo>
                <a:lnTo>
                  <a:pt x="453872" y="105981"/>
                </a:lnTo>
                <a:lnTo>
                  <a:pt x="446392" y="109334"/>
                </a:lnTo>
                <a:lnTo>
                  <a:pt x="447090" y="28829"/>
                </a:lnTo>
                <a:lnTo>
                  <a:pt x="447230" y="20650"/>
                </a:lnTo>
                <a:lnTo>
                  <a:pt x="447255" y="20231"/>
                </a:lnTo>
                <a:lnTo>
                  <a:pt x="447357" y="18427"/>
                </a:lnTo>
                <a:lnTo>
                  <a:pt x="448056" y="14414"/>
                </a:lnTo>
                <a:lnTo>
                  <a:pt x="434340" y="14274"/>
                </a:lnTo>
                <a:lnTo>
                  <a:pt x="434898" y="17043"/>
                </a:lnTo>
                <a:lnTo>
                  <a:pt x="434962" y="18427"/>
                </a:lnTo>
                <a:lnTo>
                  <a:pt x="435038" y="28829"/>
                </a:lnTo>
                <a:lnTo>
                  <a:pt x="434644" y="66230"/>
                </a:lnTo>
                <a:lnTo>
                  <a:pt x="434543" y="75793"/>
                </a:lnTo>
                <a:lnTo>
                  <a:pt x="434416" y="87236"/>
                </a:lnTo>
                <a:lnTo>
                  <a:pt x="434314" y="96951"/>
                </a:lnTo>
                <a:lnTo>
                  <a:pt x="434200" y="113626"/>
                </a:lnTo>
                <a:lnTo>
                  <a:pt x="434060" y="115417"/>
                </a:lnTo>
                <a:lnTo>
                  <a:pt x="433235" y="118059"/>
                </a:lnTo>
                <a:lnTo>
                  <a:pt x="439750" y="125260"/>
                </a:lnTo>
                <a:lnTo>
                  <a:pt x="440982" y="124574"/>
                </a:lnTo>
                <a:lnTo>
                  <a:pt x="441413" y="124421"/>
                </a:lnTo>
                <a:lnTo>
                  <a:pt x="445833" y="122618"/>
                </a:lnTo>
                <a:lnTo>
                  <a:pt x="483298" y="96951"/>
                </a:lnTo>
                <a:lnTo>
                  <a:pt x="489851" y="87236"/>
                </a:lnTo>
                <a:lnTo>
                  <a:pt x="495579" y="75793"/>
                </a:lnTo>
                <a:close/>
              </a:path>
              <a:path w="516254" h="128904">
                <a:moveTo>
                  <a:pt x="516115" y="74498"/>
                </a:moveTo>
                <a:lnTo>
                  <a:pt x="512800" y="74498"/>
                </a:lnTo>
                <a:lnTo>
                  <a:pt x="512800" y="75768"/>
                </a:lnTo>
                <a:lnTo>
                  <a:pt x="516115" y="75768"/>
                </a:lnTo>
                <a:lnTo>
                  <a:pt x="516115" y="7449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3971361" y="7404045"/>
            <a:ext cx="3228340" cy="130175"/>
            <a:chOff x="3971361" y="7404045"/>
            <a:chExt cx="3228340" cy="130175"/>
          </a:xfrm>
        </p:grpSpPr>
        <p:sp>
          <p:nvSpPr>
            <p:cNvPr id="40" name="object 40"/>
            <p:cNvSpPr/>
            <p:nvPr/>
          </p:nvSpPr>
          <p:spPr>
            <a:xfrm>
              <a:off x="3971353" y="7407376"/>
              <a:ext cx="621665" cy="122555"/>
            </a:xfrm>
            <a:custGeom>
              <a:avLst/>
              <a:gdLst/>
              <a:ahLst/>
              <a:cxnLst/>
              <a:rect l="l" t="t" r="r" b="b"/>
              <a:pathLst>
                <a:path w="621664" h="122554">
                  <a:moveTo>
                    <a:pt x="115697" y="56946"/>
                  </a:moveTo>
                  <a:lnTo>
                    <a:pt x="111302" y="56946"/>
                  </a:lnTo>
                  <a:lnTo>
                    <a:pt x="111302" y="58216"/>
                  </a:lnTo>
                  <a:lnTo>
                    <a:pt x="6070" y="58216"/>
                  </a:lnTo>
                  <a:lnTo>
                    <a:pt x="6070" y="56946"/>
                  </a:lnTo>
                  <a:lnTo>
                    <a:pt x="0" y="56946"/>
                  </a:lnTo>
                  <a:lnTo>
                    <a:pt x="0" y="58216"/>
                  </a:lnTo>
                  <a:lnTo>
                    <a:pt x="0" y="69646"/>
                  </a:lnTo>
                  <a:lnTo>
                    <a:pt x="112102" y="69646"/>
                  </a:lnTo>
                  <a:lnTo>
                    <a:pt x="112102" y="70916"/>
                  </a:lnTo>
                  <a:lnTo>
                    <a:pt x="115697" y="70916"/>
                  </a:lnTo>
                  <a:lnTo>
                    <a:pt x="115697" y="69646"/>
                  </a:lnTo>
                  <a:lnTo>
                    <a:pt x="115697" y="58216"/>
                  </a:lnTo>
                  <a:lnTo>
                    <a:pt x="115697" y="56946"/>
                  </a:lnTo>
                  <a:close/>
                </a:path>
                <a:path w="621664" h="122554">
                  <a:moveTo>
                    <a:pt x="239344" y="7073"/>
                  </a:moveTo>
                  <a:lnTo>
                    <a:pt x="238366" y="6096"/>
                  </a:lnTo>
                  <a:lnTo>
                    <a:pt x="233235" y="965"/>
                  </a:lnTo>
                  <a:lnTo>
                    <a:pt x="233235" y="10528"/>
                  </a:lnTo>
                  <a:lnTo>
                    <a:pt x="233235" y="21056"/>
                  </a:lnTo>
                  <a:lnTo>
                    <a:pt x="228815" y="25501"/>
                  </a:lnTo>
                  <a:lnTo>
                    <a:pt x="218287" y="25501"/>
                  </a:lnTo>
                  <a:lnTo>
                    <a:pt x="213842" y="21056"/>
                  </a:lnTo>
                  <a:lnTo>
                    <a:pt x="213842" y="18986"/>
                  </a:lnTo>
                  <a:lnTo>
                    <a:pt x="213842" y="10528"/>
                  </a:lnTo>
                  <a:lnTo>
                    <a:pt x="218287" y="6096"/>
                  </a:lnTo>
                  <a:lnTo>
                    <a:pt x="228815" y="6096"/>
                  </a:lnTo>
                  <a:lnTo>
                    <a:pt x="233235" y="10528"/>
                  </a:lnTo>
                  <a:lnTo>
                    <a:pt x="233235" y="965"/>
                  </a:lnTo>
                  <a:lnTo>
                    <a:pt x="232270" y="0"/>
                  </a:lnTo>
                  <a:lnTo>
                    <a:pt x="214807" y="0"/>
                  </a:lnTo>
                  <a:lnTo>
                    <a:pt x="207746" y="7073"/>
                  </a:lnTo>
                  <a:lnTo>
                    <a:pt x="207746" y="16903"/>
                  </a:lnTo>
                  <a:lnTo>
                    <a:pt x="207899" y="18008"/>
                  </a:lnTo>
                  <a:lnTo>
                    <a:pt x="208000" y="18834"/>
                  </a:lnTo>
                  <a:lnTo>
                    <a:pt x="208026" y="18986"/>
                  </a:lnTo>
                  <a:lnTo>
                    <a:pt x="128917" y="18986"/>
                  </a:lnTo>
                  <a:lnTo>
                    <a:pt x="125857" y="18834"/>
                  </a:lnTo>
                  <a:lnTo>
                    <a:pt x="120319" y="18008"/>
                  </a:lnTo>
                  <a:lnTo>
                    <a:pt x="120319" y="31178"/>
                  </a:lnTo>
                  <a:lnTo>
                    <a:pt x="125171" y="30619"/>
                  </a:lnTo>
                  <a:lnTo>
                    <a:pt x="129184" y="30353"/>
                  </a:lnTo>
                  <a:lnTo>
                    <a:pt x="205663" y="30353"/>
                  </a:lnTo>
                  <a:lnTo>
                    <a:pt x="189560" y="68173"/>
                  </a:lnTo>
                  <a:lnTo>
                    <a:pt x="154952" y="99428"/>
                  </a:lnTo>
                  <a:lnTo>
                    <a:pt x="131406" y="109321"/>
                  </a:lnTo>
                  <a:lnTo>
                    <a:pt x="135826" y="113614"/>
                  </a:lnTo>
                  <a:lnTo>
                    <a:pt x="137083" y="115544"/>
                  </a:lnTo>
                  <a:lnTo>
                    <a:pt x="139712" y="120827"/>
                  </a:lnTo>
                  <a:lnTo>
                    <a:pt x="152768" y="115112"/>
                  </a:lnTo>
                  <a:lnTo>
                    <a:pt x="194970" y="81953"/>
                  </a:lnTo>
                  <a:lnTo>
                    <a:pt x="218135" y="33807"/>
                  </a:lnTo>
                  <a:lnTo>
                    <a:pt x="218757" y="31584"/>
                  </a:lnTo>
                  <a:lnTo>
                    <a:pt x="218884" y="31178"/>
                  </a:lnTo>
                  <a:lnTo>
                    <a:pt x="218960" y="30886"/>
                  </a:lnTo>
                  <a:lnTo>
                    <a:pt x="220357" y="31318"/>
                  </a:lnTo>
                  <a:lnTo>
                    <a:pt x="222021" y="31584"/>
                  </a:lnTo>
                  <a:lnTo>
                    <a:pt x="232270" y="31584"/>
                  </a:lnTo>
                  <a:lnTo>
                    <a:pt x="232968" y="30886"/>
                  </a:lnTo>
                  <a:lnTo>
                    <a:pt x="233502" y="30353"/>
                  </a:lnTo>
                  <a:lnTo>
                    <a:pt x="238366" y="25501"/>
                  </a:lnTo>
                  <a:lnTo>
                    <a:pt x="239344" y="24523"/>
                  </a:lnTo>
                  <a:lnTo>
                    <a:pt x="239344" y="7073"/>
                  </a:lnTo>
                  <a:close/>
                </a:path>
                <a:path w="621664" h="122554">
                  <a:moveTo>
                    <a:pt x="362559" y="63728"/>
                  </a:moveTo>
                  <a:lnTo>
                    <a:pt x="345986" y="27152"/>
                  </a:lnTo>
                  <a:lnTo>
                    <a:pt x="310184" y="15100"/>
                  </a:lnTo>
                  <a:lnTo>
                    <a:pt x="302564" y="15786"/>
                  </a:lnTo>
                  <a:lnTo>
                    <a:pt x="302564" y="26035"/>
                  </a:lnTo>
                  <a:lnTo>
                    <a:pt x="300647" y="39281"/>
                  </a:lnTo>
                  <a:lnTo>
                    <a:pt x="297827" y="52451"/>
                  </a:lnTo>
                  <a:lnTo>
                    <a:pt x="294233" y="65112"/>
                  </a:lnTo>
                  <a:lnTo>
                    <a:pt x="290233" y="75920"/>
                  </a:lnTo>
                  <a:lnTo>
                    <a:pt x="284632" y="88760"/>
                  </a:lnTo>
                  <a:lnTo>
                    <a:pt x="284556" y="88938"/>
                  </a:lnTo>
                  <a:lnTo>
                    <a:pt x="279285" y="95313"/>
                  </a:lnTo>
                  <a:lnTo>
                    <a:pt x="273888" y="95313"/>
                  </a:lnTo>
                  <a:lnTo>
                    <a:pt x="268846" y="93560"/>
                  </a:lnTo>
                  <a:lnTo>
                    <a:pt x="264807" y="88760"/>
                  </a:lnTo>
                  <a:lnTo>
                    <a:pt x="262115" y="81584"/>
                  </a:lnTo>
                  <a:lnTo>
                    <a:pt x="261137" y="72732"/>
                  </a:lnTo>
                  <a:lnTo>
                    <a:pt x="262623" y="60693"/>
                  </a:lnTo>
                  <a:lnTo>
                    <a:pt x="288836" y="28549"/>
                  </a:lnTo>
                  <a:lnTo>
                    <a:pt x="302564" y="26035"/>
                  </a:lnTo>
                  <a:lnTo>
                    <a:pt x="302564" y="15786"/>
                  </a:lnTo>
                  <a:lnTo>
                    <a:pt x="264591" y="33807"/>
                  </a:lnTo>
                  <a:lnTo>
                    <a:pt x="249770" y="72593"/>
                  </a:lnTo>
                  <a:lnTo>
                    <a:pt x="251587" y="86614"/>
                  </a:lnTo>
                  <a:lnTo>
                    <a:pt x="256654" y="97713"/>
                  </a:lnTo>
                  <a:lnTo>
                    <a:pt x="264325" y="105029"/>
                  </a:lnTo>
                  <a:lnTo>
                    <a:pt x="274027" y="107657"/>
                  </a:lnTo>
                  <a:lnTo>
                    <a:pt x="280987" y="106184"/>
                  </a:lnTo>
                  <a:lnTo>
                    <a:pt x="281317" y="106184"/>
                  </a:lnTo>
                  <a:lnTo>
                    <a:pt x="288251" y="101231"/>
                  </a:lnTo>
                  <a:lnTo>
                    <a:pt x="292798" y="95313"/>
                  </a:lnTo>
                  <a:lnTo>
                    <a:pt x="294589" y="92989"/>
                  </a:lnTo>
                  <a:lnTo>
                    <a:pt x="309105" y="55613"/>
                  </a:lnTo>
                  <a:lnTo>
                    <a:pt x="314274" y="27152"/>
                  </a:lnTo>
                  <a:lnTo>
                    <a:pt x="314337" y="26733"/>
                  </a:lnTo>
                  <a:lnTo>
                    <a:pt x="314439" y="26035"/>
                  </a:lnTo>
                  <a:lnTo>
                    <a:pt x="314477" y="25768"/>
                  </a:lnTo>
                  <a:lnTo>
                    <a:pt x="321259" y="26187"/>
                  </a:lnTo>
                  <a:lnTo>
                    <a:pt x="349148" y="52451"/>
                  </a:lnTo>
                  <a:lnTo>
                    <a:pt x="350431" y="63728"/>
                  </a:lnTo>
                  <a:lnTo>
                    <a:pt x="349034" y="74701"/>
                  </a:lnTo>
                  <a:lnTo>
                    <a:pt x="317842" y="104546"/>
                  </a:lnTo>
                  <a:lnTo>
                    <a:pt x="303123" y="107657"/>
                  </a:lnTo>
                  <a:lnTo>
                    <a:pt x="306298" y="111531"/>
                  </a:lnTo>
                  <a:lnTo>
                    <a:pt x="307276" y="113334"/>
                  </a:lnTo>
                  <a:lnTo>
                    <a:pt x="309067" y="118884"/>
                  </a:lnTo>
                  <a:lnTo>
                    <a:pt x="319747" y="116662"/>
                  </a:lnTo>
                  <a:lnTo>
                    <a:pt x="354660" y="92278"/>
                  </a:lnTo>
                  <a:lnTo>
                    <a:pt x="360540" y="78981"/>
                  </a:lnTo>
                  <a:lnTo>
                    <a:pt x="362559" y="63728"/>
                  </a:lnTo>
                  <a:close/>
                </a:path>
                <a:path w="621664" h="122554">
                  <a:moveTo>
                    <a:pt x="494639" y="108623"/>
                  </a:moveTo>
                  <a:lnTo>
                    <a:pt x="483184" y="97142"/>
                  </a:lnTo>
                  <a:lnTo>
                    <a:pt x="472211" y="86956"/>
                  </a:lnTo>
                  <a:lnTo>
                    <a:pt x="460946" y="77431"/>
                  </a:lnTo>
                  <a:lnTo>
                    <a:pt x="448640" y="67881"/>
                  </a:lnTo>
                  <a:lnTo>
                    <a:pt x="454926" y="59080"/>
                  </a:lnTo>
                  <a:lnTo>
                    <a:pt x="460514" y="50139"/>
                  </a:lnTo>
                  <a:lnTo>
                    <a:pt x="465747" y="40436"/>
                  </a:lnTo>
                  <a:lnTo>
                    <a:pt x="470941" y="29375"/>
                  </a:lnTo>
                  <a:lnTo>
                    <a:pt x="472338" y="26035"/>
                  </a:lnTo>
                  <a:lnTo>
                    <a:pt x="473430" y="24244"/>
                  </a:lnTo>
                  <a:lnTo>
                    <a:pt x="474967" y="22440"/>
                  </a:lnTo>
                  <a:lnTo>
                    <a:pt x="468172" y="15506"/>
                  </a:lnTo>
                  <a:lnTo>
                    <a:pt x="465531" y="16497"/>
                  </a:lnTo>
                  <a:lnTo>
                    <a:pt x="410400" y="17322"/>
                  </a:lnTo>
                  <a:lnTo>
                    <a:pt x="398475" y="17170"/>
                  </a:lnTo>
                  <a:lnTo>
                    <a:pt x="394182" y="16497"/>
                  </a:lnTo>
                  <a:lnTo>
                    <a:pt x="394589" y="29654"/>
                  </a:lnTo>
                  <a:lnTo>
                    <a:pt x="399592" y="28956"/>
                  </a:lnTo>
                  <a:lnTo>
                    <a:pt x="403047" y="28689"/>
                  </a:lnTo>
                  <a:lnTo>
                    <a:pt x="457644" y="27698"/>
                  </a:lnTo>
                  <a:lnTo>
                    <a:pt x="457517" y="28257"/>
                  </a:lnTo>
                  <a:lnTo>
                    <a:pt x="435025" y="65709"/>
                  </a:lnTo>
                  <a:lnTo>
                    <a:pt x="404164" y="94081"/>
                  </a:lnTo>
                  <a:lnTo>
                    <a:pt x="379768" y="107099"/>
                  </a:lnTo>
                  <a:lnTo>
                    <a:pt x="383933" y="111252"/>
                  </a:lnTo>
                  <a:lnTo>
                    <a:pt x="385178" y="113055"/>
                  </a:lnTo>
                  <a:lnTo>
                    <a:pt x="387807" y="118059"/>
                  </a:lnTo>
                  <a:lnTo>
                    <a:pt x="395008" y="114287"/>
                  </a:lnTo>
                  <a:lnTo>
                    <a:pt x="428307" y="90512"/>
                  </a:lnTo>
                  <a:lnTo>
                    <a:pt x="441147" y="77177"/>
                  </a:lnTo>
                  <a:lnTo>
                    <a:pt x="453313" y="87210"/>
                  </a:lnTo>
                  <a:lnTo>
                    <a:pt x="465048" y="97993"/>
                  </a:lnTo>
                  <a:lnTo>
                    <a:pt x="475754" y="108940"/>
                  </a:lnTo>
                  <a:lnTo>
                    <a:pt x="484797" y="119430"/>
                  </a:lnTo>
                  <a:lnTo>
                    <a:pt x="494639" y="108623"/>
                  </a:lnTo>
                  <a:close/>
                </a:path>
                <a:path w="621664" h="122554">
                  <a:moveTo>
                    <a:pt x="621169" y="30213"/>
                  </a:moveTo>
                  <a:lnTo>
                    <a:pt x="615213" y="30899"/>
                  </a:lnTo>
                  <a:lnTo>
                    <a:pt x="613689" y="31051"/>
                  </a:lnTo>
                  <a:lnTo>
                    <a:pt x="547039" y="31051"/>
                  </a:lnTo>
                  <a:lnTo>
                    <a:pt x="543306" y="31178"/>
                  </a:lnTo>
                  <a:lnTo>
                    <a:pt x="540664" y="31178"/>
                  </a:lnTo>
                  <a:lnTo>
                    <a:pt x="542048" y="29095"/>
                  </a:lnTo>
                  <a:lnTo>
                    <a:pt x="544817" y="23152"/>
                  </a:lnTo>
                  <a:lnTo>
                    <a:pt x="547598" y="16344"/>
                  </a:lnTo>
                  <a:lnTo>
                    <a:pt x="549402" y="12065"/>
                  </a:lnTo>
                  <a:lnTo>
                    <a:pt x="549668" y="11366"/>
                  </a:lnTo>
                  <a:lnTo>
                    <a:pt x="551053" y="9004"/>
                  </a:lnTo>
                  <a:lnTo>
                    <a:pt x="538302" y="5410"/>
                  </a:lnTo>
                  <a:lnTo>
                    <a:pt x="537210" y="11087"/>
                  </a:lnTo>
                  <a:lnTo>
                    <a:pt x="535406" y="16078"/>
                  </a:lnTo>
                  <a:lnTo>
                    <a:pt x="510654" y="55143"/>
                  </a:lnTo>
                  <a:lnTo>
                    <a:pt x="501738" y="63182"/>
                  </a:lnTo>
                  <a:lnTo>
                    <a:pt x="506717" y="65824"/>
                  </a:lnTo>
                  <a:lnTo>
                    <a:pt x="508241" y="67068"/>
                  </a:lnTo>
                  <a:lnTo>
                    <a:pt x="511568" y="70942"/>
                  </a:lnTo>
                  <a:lnTo>
                    <a:pt x="518363" y="64439"/>
                  </a:lnTo>
                  <a:lnTo>
                    <a:pt x="524167" y="57962"/>
                  </a:lnTo>
                  <a:lnTo>
                    <a:pt x="529640" y="50736"/>
                  </a:lnTo>
                  <a:lnTo>
                    <a:pt x="535317" y="42125"/>
                  </a:lnTo>
                  <a:lnTo>
                    <a:pt x="535406" y="41986"/>
                  </a:lnTo>
                  <a:lnTo>
                    <a:pt x="572249" y="41986"/>
                  </a:lnTo>
                  <a:lnTo>
                    <a:pt x="560692" y="84480"/>
                  </a:lnTo>
                  <a:lnTo>
                    <a:pt x="523481" y="111544"/>
                  </a:lnTo>
                  <a:lnTo>
                    <a:pt x="527773" y="115277"/>
                  </a:lnTo>
                  <a:lnTo>
                    <a:pt x="529297" y="117233"/>
                  </a:lnTo>
                  <a:lnTo>
                    <a:pt x="531660" y="122212"/>
                  </a:lnTo>
                  <a:lnTo>
                    <a:pt x="543407" y="116128"/>
                  </a:lnTo>
                  <a:lnTo>
                    <a:pt x="574141" y="86487"/>
                  </a:lnTo>
                  <a:lnTo>
                    <a:pt x="584276" y="46240"/>
                  </a:lnTo>
                  <a:lnTo>
                    <a:pt x="584454" y="43510"/>
                  </a:lnTo>
                  <a:lnTo>
                    <a:pt x="584581" y="42125"/>
                  </a:lnTo>
                  <a:lnTo>
                    <a:pt x="584593" y="41986"/>
                  </a:lnTo>
                  <a:lnTo>
                    <a:pt x="603859" y="41986"/>
                  </a:lnTo>
                  <a:lnTo>
                    <a:pt x="616318" y="42125"/>
                  </a:lnTo>
                  <a:lnTo>
                    <a:pt x="621169" y="42545"/>
                  </a:lnTo>
                  <a:lnTo>
                    <a:pt x="621169" y="41986"/>
                  </a:lnTo>
                  <a:lnTo>
                    <a:pt x="621169" y="31178"/>
                  </a:lnTo>
                  <a:lnTo>
                    <a:pt x="621169" y="3021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11966" y="7404045"/>
              <a:ext cx="2587176" cy="129828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2090420" y="7922191"/>
            <a:ext cx="2472055" cy="147955"/>
            <a:chOff x="2090420" y="7922191"/>
            <a:chExt cx="2472055" cy="147955"/>
          </a:xfrm>
        </p:grpSpPr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90420" y="7922191"/>
              <a:ext cx="2465370" cy="14749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558587" y="8011363"/>
              <a:ext cx="3810" cy="1270"/>
            </a:xfrm>
            <a:custGeom>
              <a:avLst/>
              <a:gdLst/>
              <a:ahLst/>
              <a:cxnLst/>
              <a:rect l="l" t="t" r="r" b="b"/>
              <a:pathLst>
                <a:path w="3810" h="1270">
                  <a:moveTo>
                    <a:pt x="0" y="1270"/>
                  </a:moveTo>
                  <a:lnTo>
                    <a:pt x="3307" y="1270"/>
                  </a:lnTo>
                  <a:lnTo>
                    <a:pt x="3307" y="0"/>
                  </a:lnTo>
                  <a:lnTo>
                    <a:pt x="0" y="0"/>
                  </a:lnTo>
                  <a:lnTo>
                    <a:pt x="0" y="127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/>
          <p:nvPr/>
        </p:nvSpPr>
        <p:spPr>
          <a:xfrm>
            <a:off x="4558576" y="7938389"/>
            <a:ext cx="699770" cy="131445"/>
          </a:xfrm>
          <a:custGeom>
            <a:avLst/>
            <a:gdLst/>
            <a:ahLst/>
            <a:cxnLst/>
            <a:rect l="l" t="t" r="r" b="b"/>
            <a:pathLst>
              <a:path w="699770" h="131445">
                <a:moveTo>
                  <a:pt x="115697" y="60274"/>
                </a:moveTo>
                <a:lnTo>
                  <a:pt x="111302" y="60274"/>
                </a:lnTo>
                <a:lnTo>
                  <a:pt x="111302" y="61544"/>
                </a:lnTo>
                <a:lnTo>
                  <a:pt x="6083" y="61544"/>
                </a:lnTo>
                <a:lnTo>
                  <a:pt x="6083" y="60274"/>
                </a:lnTo>
                <a:lnTo>
                  <a:pt x="0" y="60274"/>
                </a:lnTo>
                <a:lnTo>
                  <a:pt x="0" y="61544"/>
                </a:lnTo>
                <a:lnTo>
                  <a:pt x="0" y="72974"/>
                </a:lnTo>
                <a:lnTo>
                  <a:pt x="112102" y="72974"/>
                </a:lnTo>
                <a:lnTo>
                  <a:pt x="112102" y="74244"/>
                </a:lnTo>
                <a:lnTo>
                  <a:pt x="115697" y="74244"/>
                </a:lnTo>
                <a:lnTo>
                  <a:pt x="115697" y="72974"/>
                </a:lnTo>
                <a:lnTo>
                  <a:pt x="115697" y="61544"/>
                </a:lnTo>
                <a:lnTo>
                  <a:pt x="115697" y="60274"/>
                </a:lnTo>
                <a:close/>
              </a:path>
              <a:path w="699770" h="131445">
                <a:moveTo>
                  <a:pt x="212712" y="56121"/>
                </a:moveTo>
                <a:lnTo>
                  <a:pt x="195541" y="38798"/>
                </a:lnTo>
                <a:lnTo>
                  <a:pt x="180987" y="38798"/>
                </a:lnTo>
                <a:lnTo>
                  <a:pt x="177660" y="39065"/>
                </a:lnTo>
                <a:lnTo>
                  <a:pt x="178346" y="35890"/>
                </a:lnTo>
                <a:lnTo>
                  <a:pt x="179870" y="27012"/>
                </a:lnTo>
                <a:lnTo>
                  <a:pt x="180568" y="23418"/>
                </a:lnTo>
                <a:lnTo>
                  <a:pt x="181724" y="16306"/>
                </a:lnTo>
                <a:lnTo>
                  <a:pt x="182232" y="13296"/>
                </a:lnTo>
                <a:lnTo>
                  <a:pt x="182930" y="10947"/>
                </a:lnTo>
                <a:lnTo>
                  <a:pt x="183057" y="10528"/>
                </a:lnTo>
                <a:lnTo>
                  <a:pt x="170040" y="9004"/>
                </a:lnTo>
                <a:lnTo>
                  <a:pt x="170040" y="10947"/>
                </a:lnTo>
                <a:lnTo>
                  <a:pt x="169786" y="15646"/>
                </a:lnTo>
                <a:lnTo>
                  <a:pt x="140919" y="43103"/>
                </a:lnTo>
                <a:lnTo>
                  <a:pt x="135686" y="43370"/>
                </a:lnTo>
                <a:lnTo>
                  <a:pt x="136804" y="52984"/>
                </a:lnTo>
                <a:lnTo>
                  <a:pt x="136931" y="54063"/>
                </a:lnTo>
                <a:lnTo>
                  <a:pt x="137058" y="55143"/>
                </a:lnTo>
                <a:lnTo>
                  <a:pt x="141732" y="54063"/>
                </a:lnTo>
                <a:lnTo>
                  <a:pt x="147180" y="52984"/>
                </a:lnTo>
                <a:lnTo>
                  <a:pt x="154292" y="51777"/>
                </a:lnTo>
                <a:lnTo>
                  <a:pt x="163944" y="50292"/>
                </a:lnTo>
                <a:lnTo>
                  <a:pt x="160680" y="62509"/>
                </a:lnTo>
                <a:lnTo>
                  <a:pt x="145605" y="100520"/>
                </a:lnTo>
                <a:lnTo>
                  <a:pt x="134848" y="118325"/>
                </a:lnTo>
                <a:lnTo>
                  <a:pt x="146215" y="124841"/>
                </a:lnTo>
                <a:lnTo>
                  <a:pt x="166865" y="79705"/>
                </a:lnTo>
                <a:lnTo>
                  <a:pt x="175577" y="49326"/>
                </a:lnTo>
                <a:lnTo>
                  <a:pt x="179603" y="48920"/>
                </a:lnTo>
                <a:lnTo>
                  <a:pt x="182092" y="48768"/>
                </a:lnTo>
                <a:lnTo>
                  <a:pt x="197332" y="48768"/>
                </a:lnTo>
                <a:lnTo>
                  <a:pt x="201218" y="53200"/>
                </a:lnTo>
                <a:lnTo>
                  <a:pt x="201206" y="67894"/>
                </a:lnTo>
                <a:lnTo>
                  <a:pt x="200837" y="78638"/>
                </a:lnTo>
                <a:lnTo>
                  <a:pt x="199732" y="88976"/>
                </a:lnTo>
                <a:lnTo>
                  <a:pt x="198056" y="97447"/>
                </a:lnTo>
                <a:lnTo>
                  <a:pt x="197954" y="97993"/>
                </a:lnTo>
                <a:lnTo>
                  <a:pt x="195541" y="105308"/>
                </a:lnTo>
                <a:lnTo>
                  <a:pt x="193992" y="109042"/>
                </a:lnTo>
                <a:lnTo>
                  <a:pt x="193878" y="109321"/>
                </a:lnTo>
                <a:lnTo>
                  <a:pt x="191236" y="111391"/>
                </a:lnTo>
                <a:lnTo>
                  <a:pt x="183057" y="111391"/>
                </a:lnTo>
                <a:lnTo>
                  <a:pt x="175171" y="109042"/>
                </a:lnTo>
                <a:lnTo>
                  <a:pt x="167538" y="105308"/>
                </a:lnTo>
                <a:lnTo>
                  <a:pt x="168097" y="108635"/>
                </a:lnTo>
                <a:lnTo>
                  <a:pt x="168135" y="109042"/>
                </a:lnTo>
                <a:lnTo>
                  <a:pt x="168236" y="114579"/>
                </a:lnTo>
                <a:lnTo>
                  <a:pt x="168097" y="115417"/>
                </a:lnTo>
                <a:lnTo>
                  <a:pt x="168046" y="116382"/>
                </a:lnTo>
                <a:lnTo>
                  <a:pt x="167970" y="117767"/>
                </a:lnTo>
                <a:lnTo>
                  <a:pt x="176974" y="121386"/>
                </a:lnTo>
                <a:lnTo>
                  <a:pt x="183057" y="122758"/>
                </a:lnTo>
                <a:lnTo>
                  <a:pt x="195541" y="122758"/>
                </a:lnTo>
                <a:lnTo>
                  <a:pt x="212039" y="83667"/>
                </a:lnTo>
                <a:lnTo>
                  <a:pt x="212712" y="67894"/>
                </a:lnTo>
                <a:lnTo>
                  <a:pt x="212712" y="56121"/>
                </a:lnTo>
                <a:close/>
              </a:path>
              <a:path w="699770" h="131445">
                <a:moveTo>
                  <a:pt x="248043" y="28956"/>
                </a:moveTo>
                <a:lnTo>
                  <a:pt x="244652" y="22898"/>
                </a:lnTo>
                <a:lnTo>
                  <a:pt x="241401" y="17754"/>
                </a:lnTo>
                <a:lnTo>
                  <a:pt x="237845" y="12852"/>
                </a:lnTo>
                <a:lnTo>
                  <a:pt x="233502" y="7480"/>
                </a:lnTo>
                <a:lnTo>
                  <a:pt x="225463" y="11633"/>
                </a:lnTo>
                <a:lnTo>
                  <a:pt x="229514" y="16548"/>
                </a:lnTo>
                <a:lnTo>
                  <a:pt x="233184" y="21755"/>
                </a:lnTo>
                <a:lnTo>
                  <a:pt x="236613" y="27393"/>
                </a:lnTo>
                <a:lnTo>
                  <a:pt x="239877" y="33540"/>
                </a:lnTo>
                <a:lnTo>
                  <a:pt x="248043" y="28956"/>
                </a:lnTo>
                <a:close/>
              </a:path>
              <a:path w="699770" h="131445">
                <a:moveTo>
                  <a:pt x="256489" y="81064"/>
                </a:moveTo>
                <a:lnTo>
                  <a:pt x="251333" y="66929"/>
                </a:lnTo>
                <a:lnTo>
                  <a:pt x="244995" y="54127"/>
                </a:lnTo>
                <a:lnTo>
                  <a:pt x="237210" y="42189"/>
                </a:lnTo>
                <a:lnTo>
                  <a:pt x="227685" y="30619"/>
                </a:lnTo>
                <a:lnTo>
                  <a:pt x="217830" y="35737"/>
                </a:lnTo>
                <a:lnTo>
                  <a:pt x="226974" y="46685"/>
                </a:lnTo>
                <a:lnTo>
                  <a:pt x="234734" y="58991"/>
                </a:lnTo>
                <a:lnTo>
                  <a:pt x="241007" y="72504"/>
                </a:lnTo>
                <a:lnTo>
                  <a:pt x="245694" y="87020"/>
                </a:lnTo>
                <a:lnTo>
                  <a:pt x="256489" y="81064"/>
                </a:lnTo>
                <a:close/>
              </a:path>
              <a:path w="699770" h="131445">
                <a:moveTo>
                  <a:pt x="263842" y="21056"/>
                </a:moveTo>
                <a:lnTo>
                  <a:pt x="260388" y="14986"/>
                </a:lnTo>
                <a:lnTo>
                  <a:pt x="257149" y="9956"/>
                </a:lnTo>
                <a:lnTo>
                  <a:pt x="253619" y="5219"/>
                </a:lnTo>
                <a:lnTo>
                  <a:pt x="249288" y="0"/>
                </a:lnTo>
                <a:lnTo>
                  <a:pt x="241541" y="4152"/>
                </a:lnTo>
                <a:lnTo>
                  <a:pt x="245770" y="9423"/>
                </a:lnTo>
                <a:lnTo>
                  <a:pt x="249453" y="14592"/>
                </a:lnTo>
                <a:lnTo>
                  <a:pt x="252742" y="19913"/>
                </a:lnTo>
                <a:lnTo>
                  <a:pt x="255816" y="25641"/>
                </a:lnTo>
                <a:lnTo>
                  <a:pt x="263842" y="21056"/>
                </a:lnTo>
                <a:close/>
              </a:path>
              <a:path w="699770" h="131445">
                <a:moveTo>
                  <a:pt x="360057" y="30632"/>
                </a:moveTo>
                <a:lnTo>
                  <a:pt x="359537" y="22326"/>
                </a:lnTo>
                <a:lnTo>
                  <a:pt x="359422" y="20447"/>
                </a:lnTo>
                <a:lnTo>
                  <a:pt x="359371" y="19545"/>
                </a:lnTo>
                <a:lnTo>
                  <a:pt x="352793" y="20789"/>
                </a:lnTo>
                <a:lnTo>
                  <a:pt x="344728" y="21653"/>
                </a:lnTo>
                <a:lnTo>
                  <a:pt x="334873" y="22161"/>
                </a:lnTo>
                <a:lnTo>
                  <a:pt x="322935" y="22326"/>
                </a:lnTo>
                <a:lnTo>
                  <a:pt x="314286" y="22161"/>
                </a:lnTo>
                <a:lnTo>
                  <a:pt x="312483" y="22161"/>
                </a:lnTo>
                <a:lnTo>
                  <a:pt x="301815" y="21488"/>
                </a:lnTo>
                <a:lnTo>
                  <a:pt x="293179" y="20447"/>
                </a:lnTo>
                <a:lnTo>
                  <a:pt x="285800" y="18999"/>
                </a:lnTo>
                <a:lnTo>
                  <a:pt x="284835" y="30632"/>
                </a:lnTo>
                <a:lnTo>
                  <a:pt x="284835" y="30772"/>
                </a:lnTo>
                <a:lnTo>
                  <a:pt x="286626" y="30899"/>
                </a:lnTo>
                <a:lnTo>
                  <a:pt x="287045" y="30899"/>
                </a:lnTo>
                <a:lnTo>
                  <a:pt x="296329" y="31927"/>
                </a:lnTo>
                <a:lnTo>
                  <a:pt x="304584" y="32562"/>
                </a:lnTo>
                <a:lnTo>
                  <a:pt x="305028" y="32562"/>
                </a:lnTo>
                <a:lnTo>
                  <a:pt x="314198" y="32994"/>
                </a:lnTo>
                <a:lnTo>
                  <a:pt x="326390" y="32994"/>
                </a:lnTo>
                <a:lnTo>
                  <a:pt x="331241" y="32562"/>
                </a:lnTo>
                <a:lnTo>
                  <a:pt x="339420" y="31457"/>
                </a:lnTo>
                <a:lnTo>
                  <a:pt x="333184" y="34785"/>
                </a:lnTo>
                <a:lnTo>
                  <a:pt x="327647" y="37973"/>
                </a:lnTo>
                <a:lnTo>
                  <a:pt x="325145" y="39497"/>
                </a:lnTo>
                <a:lnTo>
                  <a:pt x="316141" y="45453"/>
                </a:lnTo>
                <a:lnTo>
                  <a:pt x="324586" y="52247"/>
                </a:lnTo>
                <a:lnTo>
                  <a:pt x="334822" y="45097"/>
                </a:lnTo>
                <a:lnTo>
                  <a:pt x="344347" y="38989"/>
                </a:lnTo>
                <a:lnTo>
                  <a:pt x="352856" y="34099"/>
                </a:lnTo>
                <a:lnTo>
                  <a:pt x="358343" y="31457"/>
                </a:lnTo>
                <a:lnTo>
                  <a:pt x="360057" y="30632"/>
                </a:lnTo>
                <a:close/>
              </a:path>
              <a:path w="699770" h="131445">
                <a:moveTo>
                  <a:pt x="368655" y="114871"/>
                </a:moveTo>
                <a:lnTo>
                  <a:pt x="367893" y="106692"/>
                </a:lnTo>
                <a:lnTo>
                  <a:pt x="367449" y="101714"/>
                </a:lnTo>
                <a:lnTo>
                  <a:pt x="367411" y="101295"/>
                </a:lnTo>
                <a:lnTo>
                  <a:pt x="359867" y="103479"/>
                </a:lnTo>
                <a:lnTo>
                  <a:pt x="349859" y="105181"/>
                </a:lnTo>
                <a:lnTo>
                  <a:pt x="338150" y="106286"/>
                </a:lnTo>
                <a:lnTo>
                  <a:pt x="325564" y="106692"/>
                </a:lnTo>
                <a:lnTo>
                  <a:pt x="314617" y="106692"/>
                </a:lnTo>
                <a:lnTo>
                  <a:pt x="305473" y="105727"/>
                </a:lnTo>
                <a:lnTo>
                  <a:pt x="300482" y="104203"/>
                </a:lnTo>
                <a:lnTo>
                  <a:pt x="293001" y="101714"/>
                </a:lnTo>
                <a:lnTo>
                  <a:pt x="289128" y="97421"/>
                </a:lnTo>
                <a:lnTo>
                  <a:pt x="289128" y="85090"/>
                </a:lnTo>
                <a:lnTo>
                  <a:pt x="293281" y="78854"/>
                </a:lnTo>
                <a:lnTo>
                  <a:pt x="302145" y="71513"/>
                </a:lnTo>
                <a:lnTo>
                  <a:pt x="293700" y="65138"/>
                </a:lnTo>
                <a:lnTo>
                  <a:pt x="286321" y="72224"/>
                </a:lnTo>
                <a:lnTo>
                  <a:pt x="281178" y="79082"/>
                </a:lnTo>
                <a:lnTo>
                  <a:pt x="278180" y="85890"/>
                </a:lnTo>
                <a:lnTo>
                  <a:pt x="277202" y="92837"/>
                </a:lnTo>
                <a:lnTo>
                  <a:pt x="278231" y="99796"/>
                </a:lnTo>
                <a:lnTo>
                  <a:pt x="317360" y="118541"/>
                </a:lnTo>
                <a:lnTo>
                  <a:pt x="319608" y="118541"/>
                </a:lnTo>
                <a:lnTo>
                  <a:pt x="326390" y="118745"/>
                </a:lnTo>
                <a:lnTo>
                  <a:pt x="366166" y="115150"/>
                </a:lnTo>
                <a:lnTo>
                  <a:pt x="365086" y="115150"/>
                </a:lnTo>
                <a:lnTo>
                  <a:pt x="368655" y="114871"/>
                </a:lnTo>
                <a:close/>
              </a:path>
              <a:path w="699770" h="131445">
                <a:moveTo>
                  <a:pt x="370179" y="65405"/>
                </a:moveTo>
                <a:lnTo>
                  <a:pt x="366776" y="59334"/>
                </a:lnTo>
                <a:lnTo>
                  <a:pt x="363537" y="54190"/>
                </a:lnTo>
                <a:lnTo>
                  <a:pt x="359968" y="49288"/>
                </a:lnTo>
                <a:lnTo>
                  <a:pt x="355638" y="43929"/>
                </a:lnTo>
                <a:lnTo>
                  <a:pt x="347599" y="48094"/>
                </a:lnTo>
                <a:lnTo>
                  <a:pt x="351637" y="52997"/>
                </a:lnTo>
                <a:lnTo>
                  <a:pt x="355320" y="58204"/>
                </a:lnTo>
                <a:lnTo>
                  <a:pt x="358736" y="63830"/>
                </a:lnTo>
                <a:lnTo>
                  <a:pt x="362013" y="69989"/>
                </a:lnTo>
                <a:lnTo>
                  <a:pt x="370179" y="65405"/>
                </a:lnTo>
                <a:close/>
              </a:path>
              <a:path w="699770" h="131445">
                <a:moveTo>
                  <a:pt x="385978" y="57505"/>
                </a:moveTo>
                <a:lnTo>
                  <a:pt x="382511" y="51422"/>
                </a:lnTo>
                <a:lnTo>
                  <a:pt x="379272" y="46405"/>
                </a:lnTo>
                <a:lnTo>
                  <a:pt x="375742" y="41668"/>
                </a:lnTo>
                <a:lnTo>
                  <a:pt x="371424" y="36449"/>
                </a:lnTo>
                <a:lnTo>
                  <a:pt x="363677" y="40601"/>
                </a:lnTo>
                <a:lnTo>
                  <a:pt x="367893" y="45872"/>
                </a:lnTo>
                <a:lnTo>
                  <a:pt x="371576" y="51028"/>
                </a:lnTo>
                <a:lnTo>
                  <a:pt x="374865" y="56349"/>
                </a:lnTo>
                <a:lnTo>
                  <a:pt x="377939" y="62090"/>
                </a:lnTo>
                <a:lnTo>
                  <a:pt x="385978" y="57505"/>
                </a:lnTo>
                <a:close/>
              </a:path>
              <a:path w="699770" h="131445">
                <a:moveTo>
                  <a:pt x="510438" y="9969"/>
                </a:moveTo>
                <a:lnTo>
                  <a:pt x="506831" y="10388"/>
                </a:lnTo>
                <a:lnTo>
                  <a:pt x="503085" y="10528"/>
                </a:lnTo>
                <a:lnTo>
                  <a:pt x="499910" y="10528"/>
                </a:lnTo>
                <a:lnTo>
                  <a:pt x="499910" y="19265"/>
                </a:lnTo>
                <a:lnTo>
                  <a:pt x="499910" y="29095"/>
                </a:lnTo>
                <a:lnTo>
                  <a:pt x="499910" y="37693"/>
                </a:lnTo>
                <a:lnTo>
                  <a:pt x="499910" y="48082"/>
                </a:lnTo>
                <a:lnTo>
                  <a:pt x="455714" y="48082"/>
                </a:lnTo>
                <a:lnTo>
                  <a:pt x="455714" y="37693"/>
                </a:lnTo>
                <a:lnTo>
                  <a:pt x="499910" y="37693"/>
                </a:lnTo>
                <a:lnTo>
                  <a:pt x="499910" y="29095"/>
                </a:lnTo>
                <a:lnTo>
                  <a:pt x="455714" y="29095"/>
                </a:lnTo>
                <a:lnTo>
                  <a:pt x="455714" y="19265"/>
                </a:lnTo>
                <a:lnTo>
                  <a:pt x="499910" y="19265"/>
                </a:lnTo>
                <a:lnTo>
                  <a:pt x="499910" y="10528"/>
                </a:lnTo>
                <a:lnTo>
                  <a:pt x="453072" y="10528"/>
                </a:lnTo>
                <a:lnTo>
                  <a:pt x="449199" y="10388"/>
                </a:lnTo>
                <a:lnTo>
                  <a:pt x="445452" y="9969"/>
                </a:lnTo>
                <a:lnTo>
                  <a:pt x="445643" y="12458"/>
                </a:lnTo>
                <a:lnTo>
                  <a:pt x="445731" y="52933"/>
                </a:lnTo>
                <a:lnTo>
                  <a:pt x="445477" y="56527"/>
                </a:lnTo>
                <a:lnTo>
                  <a:pt x="445452" y="56946"/>
                </a:lnTo>
                <a:lnTo>
                  <a:pt x="448919" y="56667"/>
                </a:lnTo>
                <a:lnTo>
                  <a:pt x="452526" y="56527"/>
                </a:lnTo>
                <a:lnTo>
                  <a:pt x="502539" y="56527"/>
                </a:lnTo>
                <a:lnTo>
                  <a:pt x="506691" y="56667"/>
                </a:lnTo>
                <a:lnTo>
                  <a:pt x="510438" y="56946"/>
                </a:lnTo>
                <a:lnTo>
                  <a:pt x="510400" y="56527"/>
                </a:lnTo>
                <a:lnTo>
                  <a:pt x="509879" y="50292"/>
                </a:lnTo>
                <a:lnTo>
                  <a:pt x="509879" y="48082"/>
                </a:lnTo>
                <a:lnTo>
                  <a:pt x="509879" y="37693"/>
                </a:lnTo>
                <a:lnTo>
                  <a:pt x="509879" y="29095"/>
                </a:lnTo>
                <a:lnTo>
                  <a:pt x="509879" y="19265"/>
                </a:lnTo>
                <a:lnTo>
                  <a:pt x="509993" y="13449"/>
                </a:lnTo>
                <a:lnTo>
                  <a:pt x="510070" y="12458"/>
                </a:lnTo>
                <a:lnTo>
                  <a:pt x="510349" y="10528"/>
                </a:lnTo>
                <a:lnTo>
                  <a:pt x="510438" y="9969"/>
                </a:lnTo>
                <a:close/>
              </a:path>
              <a:path w="699770" h="131445">
                <a:moveTo>
                  <a:pt x="522351" y="116801"/>
                </a:moveTo>
                <a:lnTo>
                  <a:pt x="514311" y="117500"/>
                </a:lnTo>
                <a:lnTo>
                  <a:pt x="507250" y="117767"/>
                </a:lnTo>
                <a:lnTo>
                  <a:pt x="493255" y="117767"/>
                </a:lnTo>
                <a:lnTo>
                  <a:pt x="488543" y="117500"/>
                </a:lnTo>
                <a:lnTo>
                  <a:pt x="483006" y="116662"/>
                </a:lnTo>
                <a:lnTo>
                  <a:pt x="483006" y="114071"/>
                </a:lnTo>
                <a:lnTo>
                  <a:pt x="483006" y="98374"/>
                </a:lnTo>
                <a:lnTo>
                  <a:pt x="506691" y="98374"/>
                </a:lnTo>
                <a:lnTo>
                  <a:pt x="509752" y="98513"/>
                </a:lnTo>
                <a:lnTo>
                  <a:pt x="513207" y="99072"/>
                </a:lnTo>
                <a:lnTo>
                  <a:pt x="513207" y="98374"/>
                </a:lnTo>
                <a:lnTo>
                  <a:pt x="513207" y="89649"/>
                </a:lnTo>
                <a:lnTo>
                  <a:pt x="513207" y="88950"/>
                </a:lnTo>
                <a:lnTo>
                  <a:pt x="510298" y="89509"/>
                </a:lnTo>
                <a:lnTo>
                  <a:pt x="506691" y="89649"/>
                </a:lnTo>
                <a:lnTo>
                  <a:pt x="483006" y="89649"/>
                </a:lnTo>
                <a:lnTo>
                  <a:pt x="483006" y="74955"/>
                </a:lnTo>
                <a:lnTo>
                  <a:pt x="512241" y="74955"/>
                </a:lnTo>
                <a:lnTo>
                  <a:pt x="515569" y="75095"/>
                </a:lnTo>
                <a:lnTo>
                  <a:pt x="519442" y="75653"/>
                </a:lnTo>
                <a:lnTo>
                  <a:pt x="519442" y="74955"/>
                </a:lnTo>
                <a:lnTo>
                  <a:pt x="519442" y="68453"/>
                </a:lnTo>
                <a:lnTo>
                  <a:pt x="519442" y="65951"/>
                </a:lnTo>
                <a:lnTo>
                  <a:pt x="519442" y="65125"/>
                </a:lnTo>
                <a:lnTo>
                  <a:pt x="516128" y="65671"/>
                </a:lnTo>
                <a:lnTo>
                  <a:pt x="512241" y="65951"/>
                </a:lnTo>
                <a:lnTo>
                  <a:pt x="442455" y="65951"/>
                </a:lnTo>
                <a:lnTo>
                  <a:pt x="438518" y="65392"/>
                </a:lnTo>
                <a:lnTo>
                  <a:pt x="438518" y="64427"/>
                </a:lnTo>
                <a:lnTo>
                  <a:pt x="438518" y="57912"/>
                </a:lnTo>
                <a:lnTo>
                  <a:pt x="432701" y="60820"/>
                </a:lnTo>
                <a:lnTo>
                  <a:pt x="424395" y="64427"/>
                </a:lnTo>
                <a:lnTo>
                  <a:pt x="424395" y="40741"/>
                </a:lnTo>
                <a:lnTo>
                  <a:pt x="434365" y="40741"/>
                </a:lnTo>
                <a:lnTo>
                  <a:pt x="436587" y="40881"/>
                </a:lnTo>
                <a:lnTo>
                  <a:pt x="439356" y="41148"/>
                </a:lnTo>
                <a:lnTo>
                  <a:pt x="439356" y="40741"/>
                </a:lnTo>
                <a:lnTo>
                  <a:pt x="439356" y="31318"/>
                </a:lnTo>
                <a:lnTo>
                  <a:pt x="439356" y="30759"/>
                </a:lnTo>
                <a:lnTo>
                  <a:pt x="436168" y="31178"/>
                </a:lnTo>
                <a:lnTo>
                  <a:pt x="434924" y="31318"/>
                </a:lnTo>
                <a:lnTo>
                  <a:pt x="424395" y="31318"/>
                </a:lnTo>
                <a:lnTo>
                  <a:pt x="424484" y="9969"/>
                </a:lnTo>
                <a:lnTo>
                  <a:pt x="424535" y="8864"/>
                </a:lnTo>
                <a:lnTo>
                  <a:pt x="425221" y="5118"/>
                </a:lnTo>
                <a:lnTo>
                  <a:pt x="413308" y="5118"/>
                </a:lnTo>
                <a:lnTo>
                  <a:pt x="413981" y="8864"/>
                </a:lnTo>
                <a:lnTo>
                  <a:pt x="414032" y="9969"/>
                </a:lnTo>
                <a:lnTo>
                  <a:pt x="414134" y="31318"/>
                </a:lnTo>
                <a:lnTo>
                  <a:pt x="403047" y="31318"/>
                </a:lnTo>
                <a:lnTo>
                  <a:pt x="400278" y="31026"/>
                </a:lnTo>
                <a:lnTo>
                  <a:pt x="396544" y="30480"/>
                </a:lnTo>
                <a:lnTo>
                  <a:pt x="396544" y="41427"/>
                </a:lnTo>
                <a:lnTo>
                  <a:pt x="400278" y="40881"/>
                </a:lnTo>
                <a:lnTo>
                  <a:pt x="403466" y="40741"/>
                </a:lnTo>
                <a:lnTo>
                  <a:pt x="414134" y="40741"/>
                </a:lnTo>
                <a:lnTo>
                  <a:pt x="414134" y="68453"/>
                </a:lnTo>
                <a:lnTo>
                  <a:pt x="404863" y="72186"/>
                </a:lnTo>
                <a:lnTo>
                  <a:pt x="401116" y="73431"/>
                </a:lnTo>
                <a:lnTo>
                  <a:pt x="395566" y="74269"/>
                </a:lnTo>
                <a:lnTo>
                  <a:pt x="398068" y="85356"/>
                </a:lnTo>
                <a:lnTo>
                  <a:pt x="402221" y="83400"/>
                </a:lnTo>
                <a:lnTo>
                  <a:pt x="414134" y="78841"/>
                </a:lnTo>
                <a:lnTo>
                  <a:pt x="414134" y="119164"/>
                </a:lnTo>
                <a:lnTo>
                  <a:pt x="413029" y="119989"/>
                </a:lnTo>
                <a:lnTo>
                  <a:pt x="405549" y="119989"/>
                </a:lnTo>
                <a:lnTo>
                  <a:pt x="402691" y="119761"/>
                </a:lnTo>
                <a:lnTo>
                  <a:pt x="402488" y="119761"/>
                </a:lnTo>
                <a:lnTo>
                  <a:pt x="396544" y="118872"/>
                </a:lnTo>
                <a:lnTo>
                  <a:pt x="397929" y="122758"/>
                </a:lnTo>
                <a:lnTo>
                  <a:pt x="398487" y="125399"/>
                </a:lnTo>
                <a:lnTo>
                  <a:pt x="398526" y="126085"/>
                </a:lnTo>
                <a:lnTo>
                  <a:pt x="398627" y="127469"/>
                </a:lnTo>
                <a:lnTo>
                  <a:pt x="398754" y="129273"/>
                </a:lnTo>
                <a:lnTo>
                  <a:pt x="407352" y="129832"/>
                </a:lnTo>
                <a:lnTo>
                  <a:pt x="421068" y="129832"/>
                </a:lnTo>
                <a:lnTo>
                  <a:pt x="424395" y="127330"/>
                </a:lnTo>
                <a:lnTo>
                  <a:pt x="424395" y="119989"/>
                </a:lnTo>
                <a:lnTo>
                  <a:pt x="424395" y="78841"/>
                </a:lnTo>
                <a:lnTo>
                  <a:pt x="424395" y="74536"/>
                </a:lnTo>
                <a:lnTo>
                  <a:pt x="430072" y="72047"/>
                </a:lnTo>
                <a:lnTo>
                  <a:pt x="431177" y="71640"/>
                </a:lnTo>
                <a:lnTo>
                  <a:pt x="437553" y="68453"/>
                </a:lnTo>
                <a:lnTo>
                  <a:pt x="437553" y="75514"/>
                </a:lnTo>
                <a:lnTo>
                  <a:pt x="440740" y="75095"/>
                </a:lnTo>
                <a:lnTo>
                  <a:pt x="443369" y="74955"/>
                </a:lnTo>
                <a:lnTo>
                  <a:pt x="472884" y="74955"/>
                </a:lnTo>
                <a:lnTo>
                  <a:pt x="472884" y="114033"/>
                </a:lnTo>
                <a:lnTo>
                  <a:pt x="455015" y="95885"/>
                </a:lnTo>
                <a:lnTo>
                  <a:pt x="455841" y="93256"/>
                </a:lnTo>
                <a:lnTo>
                  <a:pt x="457923" y="86042"/>
                </a:lnTo>
                <a:lnTo>
                  <a:pt x="458851" y="83400"/>
                </a:lnTo>
                <a:lnTo>
                  <a:pt x="458901" y="83273"/>
                </a:lnTo>
                <a:lnTo>
                  <a:pt x="448373" y="80772"/>
                </a:lnTo>
                <a:lnTo>
                  <a:pt x="447865" y="85356"/>
                </a:lnTo>
                <a:lnTo>
                  <a:pt x="447789" y="86042"/>
                </a:lnTo>
                <a:lnTo>
                  <a:pt x="447675" y="87147"/>
                </a:lnTo>
                <a:lnTo>
                  <a:pt x="426186" y="124142"/>
                </a:lnTo>
                <a:lnTo>
                  <a:pt x="429653" y="126085"/>
                </a:lnTo>
                <a:lnTo>
                  <a:pt x="431596" y="127749"/>
                </a:lnTo>
                <a:lnTo>
                  <a:pt x="434505" y="130924"/>
                </a:lnTo>
                <a:lnTo>
                  <a:pt x="439229" y="125399"/>
                </a:lnTo>
                <a:lnTo>
                  <a:pt x="443420" y="119761"/>
                </a:lnTo>
                <a:lnTo>
                  <a:pt x="446951" y="114071"/>
                </a:lnTo>
                <a:lnTo>
                  <a:pt x="450164" y="107937"/>
                </a:lnTo>
                <a:lnTo>
                  <a:pt x="459041" y="116801"/>
                </a:lnTo>
                <a:lnTo>
                  <a:pt x="459765" y="117500"/>
                </a:lnTo>
                <a:lnTo>
                  <a:pt x="470992" y="123482"/>
                </a:lnTo>
                <a:lnTo>
                  <a:pt x="485863" y="126580"/>
                </a:lnTo>
                <a:lnTo>
                  <a:pt x="506272" y="127469"/>
                </a:lnTo>
                <a:lnTo>
                  <a:pt x="519442" y="127469"/>
                </a:lnTo>
                <a:lnTo>
                  <a:pt x="519861" y="124142"/>
                </a:lnTo>
                <a:lnTo>
                  <a:pt x="519988" y="123177"/>
                </a:lnTo>
                <a:lnTo>
                  <a:pt x="520547" y="120954"/>
                </a:lnTo>
                <a:lnTo>
                  <a:pt x="521830" y="118008"/>
                </a:lnTo>
                <a:lnTo>
                  <a:pt x="521919" y="117767"/>
                </a:lnTo>
                <a:lnTo>
                  <a:pt x="522351" y="116801"/>
                </a:lnTo>
                <a:close/>
              </a:path>
              <a:path w="699770" h="131445">
                <a:moveTo>
                  <a:pt x="542544" y="36322"/>
                </a:moveTo>
                <a:lnTo>
                  <a:pt x="539165" y="35750"/>
                </a:lnTo>
                <a:lnTo>
                  <a:pt x="539165" y="36309"/>
                </a:lnTo>
                <a:lnTo>
                  <a:pt x="542544" y="36322"/>
                </a:lnTo>
                <a:close/>
              </a:path>
              <a:path w="699770" h="131445">
                <a:moveTo>
                  <a:pt x="597763" y="26606"/>
                </a:moveTo>
                <a:lnTo>
                  <a:pt x="587095" y="23850"/>
                </a:lnTo>
                <a:lnTo>
                  <a:pt x="584606" y="29108"/>
                </a:lnTo>
                <a:lnTo>
                  <a:pt x="583501" y="31038"/>
                </a:lnTo>
                <a:lnTo>
                  <a:pt x="579399" y="36309"/>
                </a:lnTo>
                <a:lnTo>
                  <a:pt x="590715" y="36372"/>
                </a:lnTo>
                <a:lnTo>
                  <a:pt x="592645" y="33820"/>
                </a:lnTo>
                <a:lnTo>
                  <a:pt x="597763" y="26606"/>
                </a:lnTo>
                <a:close/>
              </a:path>
              <a:path w="699770" h="131445">
                <a:moveTo>
                  <a:pt x="656247" y="13169"/>
                </a:moveTo>
                <a:lnTo>
                  <a:pt x="651802" y="13589"/>
                </a:lnTo>
                <a:lnTo>
                  <a:pt x="648614" y="13728"/>
                </a:lnTo>
                <a:lnTo>
                  <a:pt x="602208" y="13728"/>
                </a:lnTo>
                <a:lnTo>
                  <a:pt x="602208" y="9144"/>
                </a:lnTo>
                <a:lnTo>
                  <a:pt x="602437" y="6794"/>
                </a:lnTo>
                <a:lnTo>
                  <a:pt x="602475" y="6388"/>
                </a:lnTo>
                <a:lnTo>
                  <a:pt x="603034" y="3200"/>
                </a:lnTo>
                <a:lnTo>
                  <a:pt x="590689" y="3200"/>
                </a:lnTo>
                <a:lnTo>
                  <a:pt x="591299" y="6388"/>
                </a:lnTo>
                <a:lnTo>
                  <a:pt x="591388" y="6794"/>
                </a:lnTo>
                <a:lnTo>
                  <a:pt x="591540" y="9144"/>
                </a:lnTo>
                <a:lnTo>
                  <a:pt x="591540" y="13728"/>
                </a:lnTo>
                <a:lnTo>
                  <a:pt x="548855" y="13728"/>
                </a:lnTo>
                <a:lnTo>
                  <a:pt x="545122" y="13589"/>
                </a:lnTo>
                <a:lnTo>
                  <a:pt x="540537" y="13169"/>
                </a:lnTo>
                <a:lnTo>
                  <a:pt x="540880" y="15811"/>
                </a:lnTo>
                <a:lnTo>
                  <a:pt x="540778" y="31038"/>
                </a:lnTo>
                <a:lnTo>
                  <a:pt x="540537" y="32562"/>
                </a:lnTo>
                <a:lnTo>
                  <a:pt x="551205" y="32562"/>
                </a:lnTo>
                <a:lnTo>
                  <a:pt x="551205" y="22313"/>
                </a:lnTo>
                <a:lnTo>
                  <a:pt x="645579" y="22313"/>
                </a:lnTo>
                <a:lnTo>
                  <a:pt x="645579" y="32715"/>
                </a:lnTo>
                <a:lnTo>
                  <a:pt x="656107" y="32715"/>
                </a:lnTo>
                <a:lnTo>
                  <a:pt x="655878" y="31038"/>
                </a:lnTo>
                <a:lnTo>
                  <a:pt x="655815" y="22313"/>
                </a:lnTo>
                <a:lnTo>
                  <a:pt x="655815" y="15811"/>
                </a:lnTo>
                <a:lnTo>
                  <a:pt x="656158" y="13728"/>
                </a:lnTo>
                <a:lnTo>
                  <a:pt x="656247" y="13169"/>
                </a:lnTo>
                <a:close/>
              </a:path>
              <a:path w="699770" h="131445">
                <a:moveTo>
                  <a:pt x="657212" y="36576"/>
                </a:moveTo>
                <a:lnTo>
                  <a:pt x="617029" y="36576"/>
                </a:lnTo>
                <a:lnTo>
                  <a:pt x="617029" y="44754"/>
                </a:lnTo>
                <a:lnTo>
                  <a:pt x="613422" y="49618"/>
                </a:lnTo>
                <a:lnTo>
                  <a:pt x="609130" y="53213"/>
                </a:lnTo>
                <a:lnTo>
                  <a:pt x="602335" y="57099"/>
                </a:lnTo>
                <a:lnTo>
                  <a:pt x="595553" y="55676"/>
                </a:lnTo>
                <a:lnTo>
                  <a:pt x="589508" y="54483"/>
                </a:lnTo>
                <a:lnTo>
                  <a:pt x="583526" y="53416"/>
                </a:lnTo>
                <a:lnTo>
                  <a:pt x="576973" y="52387"/>
                </a:lnTo>
                <a:lnTo>
                  <a:pt x="580593" y="48768"/>
                </a:lnTo>
                <a:lnTo>
                  <a:pt x="581825" y="47396"/>
                </a:lnTo>
                <a:lnTo>
                  <a:pt x="584047" y="44754"/>
                </a:lnTo>
                <a:lnTo>
                  <a:pt x="617029" y="44754"/>
                </a:lnTo>
                <a:lnTo>
                  <a:pt x="617029" y="36576"/>
                </a:lnTo>
                <a:lnTo>
                  <a:pt x="590562" y="36576"/>
                </a:lnTo>
                <a:lnTo>
                  <a:pt x="590651" y="36449"/>
                </a:lnTo>
                <a:lnTo>
                  <a:pt x="579285" y="36449"/>
                </a:lnTo>
                <a:lnTo>
                  <a:pt x="579196" y="36576"/>
                </a:lnTo>
                <a:lnTo>
                  <a:pt x="546506" y="36576"/>
                </a:lnTo>
                <a:lnTo>
                  <a:pt x="544588" y="36449"/>
                </a:lnTo>
                <a:lnTo>
                  <a:pt x="539165" y="36449"/>
                </a:lnTo>
                <a:lnTo>
                  <a:pt x="539165" y="45593"/>
                </a:lnTo>
                <a:lnTo>
                  <a:pt x="543039" y="45034"/>
                </a:lnTo>
                <a:lnTo>
                  <a:pt x="547611" y="44754"/>
                </a:lnTo>
                <a:lnTo>
                  <a:pt x="572554" y="44754"/>
                </a:lnTo>
                <a:lnTo>
                  <a:pt x="568223" y="49618"/>
                </a:lnTo>
                <a:lnTo>
                  <a:pt x="568109" y="49758"/>
                </a:lnTo>
                <a:lnTo>
                  <a:pt x="565619" y="52108"/>
                </a:lnTo>
                <a:lnTo>
                  <a:pt x="559523" y="57365"/>
                </a:lnTo>
                <a:lnTo>
                  <a:pt x="569899" y="58788"/>
                </a:lnTo>
                <a:lnTo>
                  <a:pt x="577367" y="59905"/>
                </a:lnTo>
                <a:lnTo>
                  <a:pt x="583526" y="60960"/>
                </a:lnTo>
                <a:lnTo>
                  <a:pt x="590346" y="62280"/>
                </a:lnTo>
                <a:lnTo>
                  <a:pt x="589788" y="62280"/>
                </a:lnTo>
                <a:lnTo>
                  <a:pt x="579107" y="65328"/>
                </a:lnTo>
                <a:lnTo>
                  <a:pt x="567537" y="67487"/>
                </a:lnTo>
                <a:lnTo>
                  <a:pt x="554266" y="68834"/>
                </a:lnTo>
                <a:lnTo>
                  <a:pt x="553758" y="68834"/>
                </a:lnTo>
                <a:lnTo>
                  <a:pt x="539572" y="69418"/>
                </a:lnTo>
                <a:lnTo>
                  <a:pt x="541794" y="72478"/>
                </a:lnTo>
                <a:lnTo>
                  <a:pt x="542899" y="74549"/>
                </a:lnTo>
                <a:lnTo>
                  <a:pt x="544017" y="78155"/>
                </a:lnTo>
                <a:lnTo>
                  <a:pt x="562381" y="76492"/>
                </a:lnTo>
                <a:lnTo>
                  <a:pt x="578015" y="73926"/>
                </a:lnTo>
                <a:lnTo>
                  <a:pt x="591591" y="70319"/>
                </a:lnTo>
                <a:lnTo>
                  <a:pt x="603732" y="65544"/>
                </a:lnTo>
                <a:lnTo>
                  <a:pt x="615657" y="68834"/>
                </a:lnTo>
                <a:lnTo>
                  <a:pt x="626364" y="72161"/>
                </a:lnTo>
                <a:lnTo>
                  <a:pt x="636206" y="75628"/>
                </a:lnTo>
                <a:lnTo>
                  <a:pt x="645579" y="79400"/>
                </a:lnTo>
                <a:lnTo>
                  <a:pt x="652081" y="71374"/>
                </a:lnTo>
                <a:lnTo>
                  <a:pt x="613841" y="59728"/>
                </a:lnTo>
                <a:lnTo>
                  <a:pt x="617524" y="57099"/>
                </a:lnTo>
                <a:lnTo>
                  <a:pt x="620636" y="54876"/>
                </a:lnTo>
                <a:lnTo>
                  <a:pt x="623963" y="51549"/>
                </a:lnTo>
                <a:lnTo>
                  <a:pt x="628802" y="44754"/>
                </a:lnTo>
                <a:lnTo>
                  <a:pt x="649033" y="44754"/>
                </a:lnTo>
                <a:lnTo>
                  <a:pt x="653186" y="45034"/>
                </a:lnTo>
                <a:lnTo>
                  <a:pt x="657212" y="45593"/>
                </a:lnTo>
                <a:lnTo>
                  <a:pt x="657212" y="44754"/>
                </a:lnTo>
                <a:lnTo>
                  <a:pt x="657212" y="36576"/>
                </a:lnTo>
                <a:close/>
              </a:path>
              <a:path w="699770" h="131445">
                <a:moveTo>
                  <a:pt x="657212" y="35750"/>
                </a:moveTo>
                <a:lnTo>
                  <a:pt x="653326" y="36449"/>
                </a:lnTo>
                <a:lnTo>
                  <a:pt x="657212" y="36449"/>
                </a:lnTo>
                <a:lnTo>
                  <a:pt x="657212" y="35750"/>
                </a:lnTo>
                <a:close/>
              </a:path>
              <a:path w="699770" h="131445">
                <a:moveTo>
                  <a:pt x="661631" y="119303"/>
                </a:moveTo>
                <a:lnTo>
                  <a:pt x="620953" y="102311"/>
                </a:lnTo>
                <a:lnTo>
                  <a:pt x="609409" y="93802"/>
                </a:lnTo>
                <a:lnTo>
                  <a:pt x="649439" y="93802"/>
                </a:lnTo>
                <a:lnTo>
                  <a:pt x="654024" y="94094"/>
                </a:lnTo>
                <a:lnTo>
                  <a:pt x="658596" y="94640"/>
                </a:lnTo>
                <a:lnTo>
                  <a:pt x="658596" y="93802"/>
                </a:lnTo>
                <a:lnTo>
                  <a:pt x="658596" y="84937"/>
                </a:lnTo>
                <a:lnTo>
                  <a:pt x="658596" y="84112"/>
                </a:lnTo>
                <a:lnTo>
                  <a:pt x="653618" y="84670"/>
                </a:lnTo>
                <a:lnTo>
                  <a:pt x="649439" y="84937"/>
                </a:lnTo>
                <a:lnTo>
                  <a:pt x="601649" y="84937"/>
                </a:lnTo>
                <a:lnTo>
                  <a:pt x="601776" y="77050"/>
                </a:lnTo>
                <a:lnTo>
                  <a:pt x="602157" y="74549"/>
                </a:lnTo>
                <a:lnTo>
                  <a:pt x="602208" y="74269"/>
                </a:lnTo>
                <a:lnTo>
                  <a:pt x="590842" y="74269"/>
                </a:lnTo>
                <a:lnTo>
                  <a:pt x="591197" y="76492"/>
                </a:lnTo>
                <a:lnTo>
                  <a:pt x="591299" y="77050"/>
                </a:lnTo>
                <a:lnTo>
                  <a:pt x="591388" y="77597"/>
                </a:lnTo>
                <a:lnTo>
                  <a:pt x="591426" y="78155"/>
                </a:lnTo>
                <a:lnTo>
                  <a:pt x="591540" y="84937"/>
                </a:lnTo>
                <a:lnTo>
                  <a:pt x="546214" y="84937"/>
                </a:lnTo>
                <a:lnTo>
                  <a:pt x="541794" y="84670"/>
                </a:lnTo>
                <a:lnTo>
                  <a:pt x="537349" y="84112"/>
                </a:lnTo>
                <a:lnTo>
                  <a:pt x="537349" y="94640"/>
                </a:lnTo>
                <a:lnTo>
                  <a:pt x="541934" y="94094"/>
                </a:lnTo>
                <a:lnTo>
                  <a:pt x="546214" y="93802"/>
                </a:lnTo>
                <a:lnTo>
                  <a:pt x="583222" y="93802"/>
                </a:lnTo>
                <a:lnTo>
                  <a:pt x="550583" y="113715"/>
                </a:lnTo>
                <a:lnTo>
                  <a:pt x="533196" y="119583"/>
                </a:lnTo>
                <a:lnTo>
                  <a:pt x="536117" y="122631"/>
                </a:lnTo>
                <a:lnTo>
                  <a:pt x="537667" y="124714"/>
                </a:lnTo>
                <a:lnTo>
                  <a:pt x="537768" y="124853"/>
                </a:lnTo>
                <a:lnTo>
                  <a:pt x="539851" y="129146"/>
                </a:lnTo>
                <a:lnTo>
                  <a:pt x="546544" y="126530"/>
                </a:lnTo>
                <a:lnTo>
                  <a:pt x="585368" y="103784"/>
                </a:lnTo>
                <a:lnTo>
                  <a:pt x="591807" y="97828"/>
                </a:lnTo>
                <a:lnTo>
                  <a:pt x="591756" y="99072"/>
                </a:lnTo>
                <a:lnTo>
                  <a:pt x="591654" y="102311"/>
                </a:lnTo>
                <a:lnTo>
                  <a:pt x="591540" y="105727"/>
                </a:lnTo>
                <a:lnTo>
                  <a:pt x="591439" y="124853"/>
                </a:lnTo>
                <a:lnTo>
                  <a:pt x="591286" y="126530"/>
                </a:lnTo>
                <a:lnTo>
                  <a:pt x="591248" y="127063"/>
                </a:lnTo>
                <a:lnTo>
                  <a:pt x="590689" y="130530"/>
                </a:lnTo>
                <a:lnTo>
                  <a:pt x="602335" y="130530"/>
                </a:lnTo>
                <a:lnTo>
                  <a:pt x="601776" y="128168"/>
                </a:lnTo>
                <a:lnTo>
                  <a:pt x="601649" y="108775"/>
                </a:lnTo>
                <a:lnTo>
                  <a:pt x="601510" y="106286"/>
                </a:lnTo>
                <a:lnTo>
                  <a:pt x="601472" y="105727"/>
                </a:lnTo>
                <a:lnTo>
                  <a:pt x="601370" y="103784"/>
                </a:lnTo>
                <a:lnTo>
                  <a:pt x="601154" y="99072"/>
                </a:lnTo>
                <a:lnTo>
                  <a:pt x="601091" y="97828"/>
                </a:lnTo>
                <a:lnTo>
                  <a:pt x="601091" y="97688"/>
                </a:lnTo>
                <a:lnTo>
                  <a:pt x="635800" y="121450"/>
                </a:lnTo>
                <a:lnTo>
                  <a:pt x="655408" y="129146"/>
                </a:lnTo>
                <a:lnTo>
                  <a:pt x="657542" y="124853"/>
                </a:lnTo>
                <a:lnTo>
                  <a:pt x="659295" y="121932"/>
                </a:lnTo>
                <a:lnTo>
                  <a:pt x="661631" y="119303"/>
                </a:lnTo>
                <a:close/>
              </a:path>
              <a:path w="699770" h="131445">
                <a:moveTo>
                  <a:pt x="698944" y="105448"/>
                </a:moveTo>
                <a:lnTo>
                  <a:pt x="683704" y="105448"/>
                </a:lnTo>
                <a:lnTo>
                  <a:pt x="683704" y="120129"/>
                </a:lnTo>
                <a:lnTo>
                  <a:pt x="698944" y="120129"/>
                </a:lnTo>
                <a:lnTo>
                  <a:pt x="698944" y="105448"/>
                </a:lnTo>
                <a:close/>
              </a:path>
              <a:path w="699770" h="131445">
                <a:moveTo>
                  <a:pt x="699363" y="13296"/>
                </a:moveTo>
                <a:lnTo>
                  <a:pt x="683158" y="13296"/>
                </a:lnTo>
                <a:lnTo>
                  <a:pt x="683704" y="18427"/>
                </a:lnTo>
                <a:lnTo>
                  <a:pt x="683983" y="22999"/>
                </a:lnTo>
                <a:lnTo>
                  <a:pt x="684123" y="28956"/>
                </a:lnTo>
                <a:lnTo>
                  <a:pt x="685495" y="77584"/>
                </a:lnTo>
                <a:lnTo>
                  <a:pt x="685457" y="89649"/>
                </a:lnTo>
                <a:lnTo>
                  <a:pt x="685228" y="92697"/>
                </a:lnTo>
                <a:lnTo>
                  <a:pt x="697141" y="92697"/>
                </a:lnTo>
                <a:lnTo>
                  <a:pt x="696874" y="89649"/>
                </a:lnTo>
                <a:lnTo>
                  <a:pt x="696722" y="86588"/>
                </a:lnTo>
                <a:lnTo>
                  <a:pt x="696722" y="82854"/>
                </a:lnTo>
                <a:lnTo>
                  <a:pt x="696874" y="81470"/>
                </a:lnTo>
                <a:lnTo>
                  <a:pt x="696874" y="79806"/>
                </a:lnTo>
                <a:lnTo>
                  <a:pt x="697014" y="77584"/>
                </a:lnTo>
                <a:lnTo>
                  <a:pt x="698538" y="23279"/>
                </a:lnTo>
                <a:lnTo>
                  <a:pt x="698804" y="18567"/>
                </a:lnTo>
                <a:lnTo>
                  <a:pt x="699363" y="1329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object 4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00027" y="7922191"/>
            <a:ext cx="151526" cy="14749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17664" y="7941158"/>
            <a:ext cx="1468706" cy="128450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40115" y="10143422"/>
            <a:ext cx="156897" cy="88493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796202" y="10142153"/>
            <a:ext cx="235808" cy="91249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610880" y="395961"/>
            <a:ext cx="4373880" cy="3901440"/>
            <a:chOff x="1610880" y="395961"/>
            <a:chExt cx="4373880" cy="3901440"/>
          </a:xfrm>
        </p:grpSpPr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610880" y="395961"/>
              <a:ext cx="4373879" cy="390143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47046" y="432841"/>
              <a:ext cx="4261916" cy="3789133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627365" y="4876351"/>
            <a:ext cx="1585763" cy="159174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872261" y="4876351"/>
            <a:ext cx="1585763" cy="1592851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2117157" y="4876351"/>
            <a:ext cx="1586230" cy="1605915"/>
            <a:chOff x="2117157" y="4876351"/>
            <a:chExt cx="1586230" cy="1605915"/>
          </a:xfrm>
        </p:grpSpPr>
        <p:sp>
          <p:nvSpPr>
            <p:cNvPr id="56" name="object 56"/>
            <p:cNvSpPr/>
            <p:nvPr/>
          </p:nvSpPr>
          <p:spPr>
            <a:xfrm>
              <a:off x="2147109" y="4926093"/>
              <a:ext cx="1556385" cy="1556385"/>
            </a:xfrm>
            <a:custGeom>
              <a:avLst/>
              <a:gdLst/>
              <a:ahLst/>
              <a:cxnLst/>
              <a:rect l="l" t="t" r="r" b="b"/>
              <a:pathLst>
                <a:path w="1556385" h="1556385">
                  <a:moveTo>
                    <a:pt x="800032" y="0"/>
                  </a:moveTo>
                  <a:lnTo>
                    <a:pt x="755778" y="0"/>
                  </a:lnTo>
                  <a:lnTo>
                    <a:pt x="711581" y="2501"/>
                  </a:lnTo>
                  <a:lnTo>
                    <a:pt x="667558" y="7503"/>
                  </a:lnTo>
                  <a:lnTo>
                    <a:pt x="623822" y="15007"/>
                  </a:lnTo>
                  <a:lnTo>
                    <a:pt x="580489" y="25013"/>
                  </a:lnTo>
                  <a:lnTo>
                    <a:pt x="537674" y="37519"/>
                  </a:lnTo>
                  <a:lnTo>
                    <a:pt x="495492" y="52527"/>
                  </a:lnTo>
                  <a:lnTo>
                    <a:pt x="454059" y="70037"/>
                  </a:lnTo>
                  <a:lnTo>
                    <a:pt x="413489" y="90047"/>
                  </a:lnTo>
                  <a:lnTo>
                    <a:pt x="373897" y="112559"/>
                  </a:lnTo>
                  <a:lnTo>
                    <a:pt x="335400" y="137572"/>
                  </a:lnTo>
                  <a:lnTo>
                    <a:pt x="298111" y="165087"/>
                  </a:lnTo>
                  <a:lnTo>
                    <a:pt x="262146" y="195103"/>
                  </a:lnTo>
                  <a:lnTo>
                    <a:pt x="227620" y="227620"/>
                  </a:lnTo>
                  <a:lnTo>
                    <a:pt x="195103" y="262146"/>
                  </a:lnTo>
                  <a:lnTo>
                    <a:pt x="165087" y="298111"/>
                  </a:lnTo>
                  <a:lnTo>
                    <a:pt x="137572" y="335400"/>
                  </a:lnTo>
                  <a:lnTo>
                    <a:pt x="112559" y="373897"/>
                  </a:lnTo>
                  <a:lnTo>
                    <a:pt x="90047" y="413489"/>
                  </a:lnTo>
                  <a:lnTo>
                    <a:pt x="70037" y="454059"/>
                  </a:lnTo>
                  <a:lnTo>
                    <a:pt x="52527" y="495492"/>
                  </a:lnTo>
                  <a:lnTo>
                    <a:pt x="37519" y="537674"/>
                  </a:lnTo>
                  <a:lnTo>
                    <a:pt x="25013" y="580489"/>
                  </a:lnTo>
                  <a:lnTo>
                    <a:pt x="15007" y="623822"/>
                  </a:lnTo>
                  <a:lnTo>
                    <a:pt x="7503" y="667558"/>
                  </a:lnTo>
                  <a:lnTo>
                    <a:pt x="2501" y="711581"/>
                  </a:lnTo>
                  <a:lnTo>
                    <a:pt x="0" y="755778"/>
                  </a:lnTo>
                  <a:lnTo>
                    <a:pt x="0" y="800032"/>
                  </a:lnTo>
                  <a:lnTo>
                    <a:pt x="2501" y="844228"/>
                  </a:lnTo>
                  <a:lnTo>
                    <a:pt x="7503" y="888252"/>
                  </a:lnTo>
                  <a:lnTo>
                    <a:pt x="15007" y="931988"/>
                  </a:lnTo>
                  <a:lnTo>
                    <a:pt x="25013" y="975321"/>
                  </a:lnTo>
                  <a:lnTo>
                    <a:pt x="37519" y="1018136"/>
                  </a:lnTo>
                  <a:lnTo>
                    <a:pt x="52527" y="1060317"/>
                  </a:lnTo>
                  <a:lnTo>
                    <a:pt x="70037" y="1101751"/>
                  </a:lnTo>
                  <a:lnTo>
                    <a:pt x="90047" y="1142321"/>
                  </a:lnTo>
                  <a:lnTo>
                    <a:pt x="112559" y="1181912"/>
                  </a:lnTo>
                  <a:lnTo>
                    <a:pt x="137572" y="1220410"/>
                  </a:lnTo>
                  <a:lnTo>
                    <a:pt x="165087" y="1257699"/>
                  </a:lnTo>
                  <a:lnTo>
                    <a:pt x="195103" y="1293664"/>
                  </a:lnTo>
                  <a:lnTo>
                    <a:pt x="227620" y="1328189"/>
                  </a:lnTo>
                  <a:lnTo>
                    <a:pt x="262146" y="1360707"/>
                  </a:lnTo>
                  <a:lnTo>
                    <a:pt x="298111" y="1390723"/>
                  </a:lnTo>
                  <a:lnTo>
                    <a:pt x="335400" y="1418237"/>
                  </a:lnTo>
                  <a:lnTo>
                    <a:pt x="373897" y="1443250"/>
                  </a:lnTo>
                  <a:lnTo>
                    <a:pt x="413489" y="1465762"/>
                  </a:lnTo>
                  <a:lnTo>
                    <a:pt x="454059" y="1485773"/>
                  </a:lnTo>
                  <a:lnTo>
                    <a:pt x="495492" y="1503282"/>
                  </a:lnTo>
                  <a:lnTo>
                    <a:pt x="537674" y="1518290"/>
                  </a:lnTo>
                  <a:lnTo>
                    <a:pt x="580489" y="1530797"/>
                  </a:lnTo>
                  <a:lnTo>
                    <a:pt x="623822" y="1540802"/>
                  </a:lnTo>
                  <a:lnTo>
                    <a:pt x="667558" y="1548306"/>
                  </a:lnTo>
                  <a:lnTo>
                    <a:pt x="711581" y="1553309"/>
                  </a:lnTo>
                  <a:lnTo>
                    <a:pt x="755778" y="1555810"/>
                  </a:lnTo>
                  <a:lnTo>
                    <a:pt x="800032" y="1555810"/>
                  </a:lnTo>
                  <a:lnTo>
                    <a:pt x="844228" y="1553309"/>
                  </a:lnTo>
                  <a:lnTo>
                    <a:pt x="888252" y="1548306"/>
                  </a:lnTo>
                  <a:lnTo>
                    <a:pt x="931988" y="1540802"/>
                  </a:lnTo>
                  <a:lnTo>
                    <a:pt x="975321" y="1530797"/>
                  </a:lnTo>
                  <a:lnTo>
                    <a:pt x="1018136" y="1518290"/>
                  </a:lnTo>
                  <a:lnTo>
                    <a:pt x="1060317" y="1503282"/>
                  </a:lnTo>
                  <a:lnTo>
                    <a:pt x="1101751" y="1485773"/>
                  </a:lnTo>
                  <a:lnTo>
                    <a:pt x="1142321" y="1465762"/>
                  </a:lnTo>
                  <a:lnTo>
                    <a:pt x="1181912" y="1443250"/>
                  </a:lnTo>
                  <a:lnTo>
                    <a:pt x="1220410" y="1418237"/>
                  </a:lnTo>
                  <a:lnTo>
                    <a:pt x="1257699" y="1390723"/>
                  </a:lnTo>
                  <a:lnTo>
                    <a:pt x="1293664" y="1360707"/>
                  </a:lnTo>
                  <a:lnTo>
                    <a:pt x="1328189" y="1328189"/>
                  </a:lnTo>
                  <a:lnTo>
                    <a:pt x="1360707" y="1293664"/>
                  </a:lnTo>
                  <a:lnTo>
                    <a:pt x="1390723" y="1257699"/>
                  </a:lnTo>
                  <a:lnTo>
                    <a:pt x="1418237" y="1220410"/>
                  </a:lnTo>
                  <a:lnTo>
                    <a:pt x="1443250" y="1181912"/>
                  </a:lnTo>
                  <a:lnTo>
                    <a:pt x="1465762" y="1142321"/>
                  </a:lnTo>
                  <a:lnTo>
                    <a:pt x="1485773" y="1101751"/>
                  </a:lnTo>
                  <a:lnTo>
                    <a:pt x="1503282" y="1060317"/>
                  </a:lnTo>
                  <a:lnTo>
                    <a:pt x="1518290" y="1018136"/>
                  </a:lnTo>
                  <a:lnTo>
                    <a:pt x="1530797" y="975321"/>
                  </a:lnTo>
                  <a:lnTo>
                    <a:pt x="1540802" y="931988"/>
                  </a:lnTo>
                  <a:lnTo>
                    <a:pt x="1548306" y="888252"/>
                  </a:lnTo>
                  <a:lnTo>
                    <a:pt x="1553309" y="844228"/>
                  </a:lnTo>
                  <a:lnTo>
                    <a:pt x="1555810" y="800032"/>
                  </a:lnTo>
                  <a:lnTo>
                    <a:pt x="1555810" y="755778"/>
                  </a:lnTo>
                  <a:lnTo>
                    <a:pt x="1553309" y="711581"/>
                  </a:lnTo>
                  <a:lnTo>
                    <a:pt x="1548306" y="667558"/>
                  </a:lnTo>
                  <a:lnTo>
                    <a:pt x="1540802" y="623822"/>
                  </a:lnTo>
                  <a:lnTo>
                    <a:pt x="1530797" y="580489"/>
                  </a:lnTo>
                  <a:lnTo>
                    <a:pt x="1518290" y="537674"/>
                  </a:lnTo>
                  <a:lnTo>
                    <a:pt x="1503282" y="495492"/>
                  </a:lnTo>
                  <a:lnTo>
                    <a:pt x="1485773" y="454059"/>
                  </a:lnTo>
                  <a:lnTo>
                    <a:pt x="1465762" y="413489"/>
                  </a:lnTo>
                  <a:lnTo>
                    <a:pt x="1443250" y="373897"/>
                  </a:lnTo>
                  <a:lnTo>
                    <a:pt x="1418237" y="335400"/>
                  </a:lnTo>
                  <a:lnTo>
                    <a:pt x="1390723" y="298111"/>
                  </a:lnTo>
                  <a:lnTo>
                    <a:pt x="1360707" y="262146"/>
                  </a:lnTo>
                  <a:lnTo>
                    <a:pt x="1328189" y="227620"/>
                  </a:lnTo>
                  <a:lnTo>
                    <a:pt x="1293664" y="195103"/>
                  </a:lnTo>
                  <a:lnTo>
                    <a:pt x="1257699" y="165087"/>
                  </a:lnTo>
                  <a:lnTo>
                    <a:pt x="1220410" y="137572"/>
                  </a:lnTo>
                  <a:lnTo>
                    <a:pt x="1181912" y="112559"/>
                  </a:lnTo>
                  <a:lnTo>
                    <a:pt x="1142321" y="90047"/>
                  </a:lnTo>
                  <a:lnTo>
                    <a:pt x="1101751" y="70037"/>
                  </a:lnTo>
                  <a:lnTo>
                    <a:pt x="1060317" y="52527"/>
                  </a:lnTo>
                  <a:lnTo>
                    <a:pt x="1018136" y="37519"/>
                  </a:lnTo>
                  <a:lnTo>
                    <a:pt x="975321" y="25013"/>
                  </a:lnTo>
                  <a:lnTo>
                    <a:pt x="931988" y="15007"/>
                  </a:lnTo>
                  <a:lnTo>
                    <a:pt x="888252" y="7503"/>
                  </a:lnTo>
                  <a:lnTo>
                    <a:pt x="844228" y="2501"/>
                  </a:lnTo>
                  <a:lnTo>
                    <a:pt x="800032" y="0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117153" y="4876355"/>
              <a:ext cx="1541780" cy="1541145"/>
            </a:xfrm>
            <a:custGeom>
              <a:avLst/>
              <a:gdLst/>
              <a:ahLst/>
              <a:cxnLst/>
              <a:rect l="l" t="t" r="r" b="b"/>
              <a:pathLst>
                <a:path w="1541779" h="1541145">
                  <a:moveTo>
                    <a:pt x="767422" y="16027"/>
                  </a:moveTo>
                  <a:lnTo>
                    <a:pt x="767207" y="4559"/>
                  </a:lnTo>
                  <a:lnTo>
                    <a:pt x="762469" y="0"/>
                  </a:lnTo>
                  <a:lnTo>
                    <a:pt x="756742" y="127"/>
                  </a:lnTo>
                  <a:lnTo>
                    <a:pt x="706958" y="2692"/>
                  </a:lnTo>
                  <a:lnTo>
                    <a:pt x="657796" y="8382"/>
                  </a:lnTo>
                  <a:lnTo>
                    <a:pt x="609358" y="17145"/>
                  </a:lnTo>
                  <a:lnTo>
                    <a:pt x="561784" y="28930"/>
                  </a:lnTo>
                  <a:lnTo>
                    <a:pt x="515188" y="43700"/>
                  </a:lnTo>
                  <a:lnTo>
                    <a:pt x="469696" y="61379"/>
                  </a:lnTo>
                  <a:lnTo>
                    <a:pt x="425424" y="81940"/>
                  </a:lnTo>
                  <a:lnTo>
                    <a:pt x="382485" y="105308"/>
                  </a:lnTo>
                  <a:lnTo>
                    <a:pt x="340995" y="131457"/>
                  </a:lnTo>
                  <a:lnTo>
                    <a:pt x="301104" y="160312"/>
                  </a:lnTo>
                  <a:lnTo>
                    <a:pt x="262902" y="191833"/>
                  </a:lnTo>
                  <a:lnTo>
                    <a:pt x="226517" y="225971"/>
                  </a:lnTo>
                  <a:lnTo>
                    <a:pt x="192938" y="261708"/>
                  </a:lnTo>
                  <a:lnTo>
                    <a:pt x="161937" y="299059"/>
                  </a:lnTo>
                  <a:lnTo>
                    <a:pt x="133553" y="337934"/>
                  </a:lnTo>
                  <a:lnTo>
                    <a:pt x="107823" y="378206"/>
                  </a:lnTo>
                  <a:lnTo>
                    <a:pt x="84759" y="419735"/>
                  </a:lnTo>
                  <a:lnTo>
                    <a:pt x="64401" y="462407"/>
                  </a:lnTo>
                  <a:lnTo>
                    <a:pt x="46786" y="506107"/>
                  </a:lnTo>
                  <a:lnTo>
                    <a:pt x="31915" y="550710"/>
                  </a:lnTo>
                  <a:lnTo>
                    <a:pt x="19837" y="596087"/>
                  </a:lnTo>
                  <a:lnTo>
                    <a:pt x="10579" y="642124"/>
                  </a:lnTo>
                  <a:lnTo>
                    <a:pt x="4165" y="688695"/>
                  </a:lnTo>
                  <a:lnTo>
                    <a:pt x="635" y="735672"/>
                  </a:lnTo>
                  <a:lnTo>
                    <a:pt x="0" y="782942"/>
                  </a:lnTo>
                  <a:lnTo>
                    <a:pt x="2298" y="830389"/>
                  </a:lnTo>
                  <a:lnTo>
                    <a:pt x="7543" y="877874"/>
                  </a:lnTo>
                  <a:lnTo>
                    <a:pt x="15786" y="925283"/>
                  </a:lnTo>
                  <a:lnTo>
                    <a:pt x="27051" y="972502"/>
                  </a:lnTo>
                  <a:lnTo>
                    <a:pt x="41884" y="1020953"/>
                  </a:lnTo>
                  <a:lnTo>
                    <a:pt x="43827" y="1023391"/>
                  </a:lnTo>
                  <a:lnTo>
                    <a:pt x="46532" y="1026096"/>
                  </a:lnTo>
                  <a:lnTo>
                    <a:pt x="50634" y="1027201"/>
                  </a:lnTo>
                  <a:lnTo>
                    <a:pt x="59931" y="1024051"/>
                  </a:lnTo>
                  <a:lnTo>
                    <a:pt x="62839" y="1018159"/>
                  </a:lnTo>
                  <a:lnTo>
                    <a:pt x="60998" y="1012723"/>
                  </a:lnTo>
                  <a:lnTo>
                    <a:pt x="46355" y="964399"/>
                  </a:lnTo>
                  <a:lnTo>
                    <a:pt x="35026" y="915733"/>
                  </a:lnTo>
                  <a:lnTo>
                    <a:pt x="27000" y="866851"/>
                  </a:lnTo>
                  <a:lnTo>
                    <a:pt x="22212" y="817930"/>
                  </a:lnTo>
                  <a:lnTo>
                    <a:pt x="20650" y="769086"/>
                  </a:lnTo>
                  <a:lnTo>
                    <a:pt x="22275" y="720458"/>
                  </a:lnTo>
                  <a:lnTo>
                    <a:pt x="27063" y="672198"/>
                  </a:lnTo>
                  <a:lnTo>
                    <a:pt x="34963" y="624446"/>
                  </a:lnTo>
                  <a:lnTo>
                    <a:pt x="45961" y="577329"/>
                  </a:lnTo>
                  <a:lnTo>
                    <a:pt x="60007" y="531012"/>
                  </a:lnTo>
                  <a:lnTo>
                    <a:pt x="77089" y="485622"/>
                  </a:lnTo>
                  <a:lnTo>
                    <a:pt x="97155" y="441299"/>
                  </a:lnTo>
                  <a:lnTo>
                    <a:pt x="120180" y="398183"/>
                  </a:lnTo>
                  <a:lnTo>
                    <a:pt x="146126" y="356412"/>
                  </a:lnTo>
                  <a:lnTo>
                    <a:pt x="174967" y="316141"/>
                  </a:lnTo>
                  <a:lnTo>
                    <a:pt x="206679" y="277507"/>
                  </a:lnTo>
                  <a:lnTo>
                    <a:pt x="241198" y="240639"/>
                  </a:lnTo>
                  <a:lnTo>
                    <a:pt x="276606" y="207429"/>
                  </a:lnTo>
                  <a:lnTo>
                    <a:pt x="313766" y="176745"/>
                  </a:lnTo>
                  <a:lnTo>
                    <a:pt x="352602" y="148666"/>
                  </a:lnTo>
                  <a:lnTo>
                    <a:pt x="392963" y="123228"/>
                  </a:lnTo>
                  <a:lnTo>
                    <a:pt x="434746" y="100482"/>
                  </a:lnTo>
                  <a:lnTo>
                    <a:pt x="477837" y="80479"/>
                  </a:lnTo>
                  <a:lnTo>
                    <a:pt x="522109" y="63271"/>
                  </a:lnTo>
                  <a:lnTo>
                    <a:pt x="567448" y="48907"/>
                  </a:lnTo>
                  <a:lnTo>
                    <a:pt x="613740" y="37439"/>
                  </a:lnTo>
                  <a:lnTo>
                    <a:pt x="660869" y="28905"/>
                  </a:lnTo>
                  <a:lnTo>
                    <a:pt x="708710" y="23368"/>
                  </a:lnTo>
                  <a:lnTo>
                    <a:pt x="757148" y="20866"/>
                  </a:lnTo>
                  <a:lnTo>
                    <a:pt x="762876" y="20751"/>
                  </a:lnTo>
                  <a:lnTo>
                    <a:pt x="767422" y="16027"/>
                  </a:lnTo>
                  <a:close/>
                </a:path>
                <a:path w="1541779" h="1541145">
                  <a:moveTo>
                    <a:pt x="900239" y="1525651"/>
                  </a:moveTo>
                  <a:lnTo>
                    <a:pt x="898461" y="1514309"/>
                  </a:lnTo>
                  <a:lnTo>
                    <a:pt x="893152" y="1510461"/>
                  </a:lnTo>
                  <a:lnTo>
                    <a:pt x="887488" y="1511350"/>
                  </a:lnTo>
                  <a:lnTo>
                    <a:pt x="836803" y="1517548"/>
                  </a:lnTo>
                  <a:lnTo>
                    <a:pt x="786117" y="1520266"/>
                  </a:lnTo>
                  <a:lnTo>
                    <a:pt x="735609" y="1519542"/>
                  </a:lnTo>
                  <a:lnTo>
                    <a:pt x="685444" y="1515452"/>
                  </a:lnTo>
                  <a:lnTo>
                    <a:pt x="635800" y="1508036"/>
                  </a:lnTo>
                  <a:lnTo>
                    <a:pt x="586841" y="1497355"/>
                  </a:lnTo>
                  <a:lnTo>
                    <a:pt x="538746" y="1483474"/>
                  </a:lnTo>
                  <a:lnTo>
                    <a:pt x="491680" y="1466430"/>
                  </a:lnTo>
                  <a:lnTo>
                    <a:pt x="445833" y="1446301"/>
                  </a:lnTo>
                  <a:lnTo>
                    <a:pt x="401345" y="1423123"/>
                  </a:lnTo>
                  <a:lnTo>
                    <a:pt x="358419" y="1396974"/>
                  </a:lnTo>
                  <a:lnTo>
                    <a:pt x="317207" y="1367891"/>
                  </a:lnTo>
                  <a:lnTo>
                    <a:pt x="277888" y="1335925"/>
                  </a:lnTo>
                  <a:lnTo>
                    <a:pt x="240626" y="1301153"/>
                  </a:lnTo>
                  <a:lnTo>
                    <a:pt x="209257" y="1267815"/>
                  </a:lnTo>
                  <a:lnTo>
                    <a:pt x="180022" y="1232738"/>
                  </a:lnTo>
                  <a:lnTo>
                    <a:pt x="153035" y="1196035"/>
                  </a:lnTo>
                  <a:lnTo>
                    <a:pt x="128371" y="1157846"/>
                  </a:lnTo>
                  <a:lnTo>
                    <a:pt x="125463" y="1152944"/>
                  </a:lnTo>
                  <a:lnTo>
                    <a:pt x="119049" y="1151343"/>
                  </a:lnTo>
                  <a:lnTo>
                    <a:pt x="109220" y="1157274"/>
                  </a:lnTo>
                  <a:lnTo>
                    <a:pt x="107645" y="1163650"/>
                  </a:lnTo>
                  <a:lnTo>
                    <a:pt x="110604" y="1168565"/>
                  </a:lnTo>
                  <a:lnTo>
                    <a:pt x="135940" y="1207808"/>
                  </a:lnTo>
                  <a:lnTo>
                    <a:pt x="163677" y="1245527"/>
                  </a:lnTo>
                  <a:lnTo>
                    <a:pt x="193713" y="1281569"/>
                  </a:lnTo>
                  <a:lnTo>
                    <a:pt x="225958" y="1315821"/>
                  </a:lnTo>
                  <a:lnTo>
                    <a:pt x="261632" y="1349273"/>
                  </a:lnTo>
                  <a:lnTo>
                    <a:pt x="299148" y="1380197"/>
                  </a:lnTo>
                  <a:lnTo>
                    <a:pt x="338391" y="1408557"/>
                  </a:lnTo>
                  <a:lnTo>
                    <a:pt x="379196" y="1434312"/>
                  </a:lnTo>
                  <a:lnTo>
                    <a:pt x="421436" y="1457401"/>
                  </a:lnTo>
                  <a:lnTo>
                    <a:pt x="464959" y="1477784"/>
                  </a:lnTo>
                  <a:lnTo>
                    <a:pt x="509612" y="1495425"/>
                  </a:lnTo>
                  <a:lnTo>
                    <a:pt x="555269" y="1510258"/>
                  </a:lnTo>
                  <a:lnTo>
                    <a:pt x="601776" y="1522260"/>
                  </a:lnTo>
                  <a:lnTo>
                    <a:pt x="648995" y="1531353"/>
                  </a:lnTo>
                  <a:lnTo>
                    <a:pt x="696785" y="1537512"/>
                  </a:lnTo>
                  <a:lnTo>
                    <a:pt x="744994" y="1540700"/>
                  </a:lnTo>
                  <a:lnTo>
                    <a:pt x="793483" y="1540840"/>
                  </a:lnTo>
                  <a:lnTo>
                    <a:pt x="842098" y="1537906"/>
                  </a:lnTo>
                  <a:lnTo>
                    <a:pt x="890714" y="1531848"/>
                  </a:lnTo>
                  <a:lnTo>
                    <a:pt x="896378" y="1530959"/>
                  </a:lnTo>
                  <a:lnTo>
                    <a:pt x="900239" y="1525651"/>
                  </a:lnTo>
                  <a:close/>
                </a:path>
                <a:path w="1541779" h="1541145">
                  <a:moveTo>
                    <a:pt x="1354747" y="1273403"/>
                  </a:moveTo>
                  <a:lnTo>
                    <a:pt x="1354289" y="1266837"/>
                  </a:lnTo>
                  <a:lnTo>
                    <a:pt x="1345692" y="1259293"/>
                  </a:lnTo>
                  <a:lnTo>
                    <a:pt x="1339138" y="1259738"/>
                  </a:lnTo>
                  <a:lnTo>
                    <a:pt x="1318577" y="1282547"/>
                  </a:lnTo>
                  <a:lnTo>
                    <a:pt x="1301140" y="1300581"/>
                  </a:lnTo>
                  <a:lnTo>
                    <a:pt x="1262519" y="1336636"/>
                  </a:lnTo>
                  <a:lnTo>
                    <a:pt x="1221828" y="1369682"/>
                  </a:lnTo>
                  <a:lnTo>
                    <a:pt x="1179131" y="1399641"/>
                  </a:lnTo>
                  <a:lnTo>
                    <a:pt x="1134503" y="1426502"/>
                  </a:lnTo>
                  <a:lnTo>
                    <a:pt x="1088009" y="1450187"/>
                  </a:lnTo>
                  <a:lnTo>
                    <a:pt x="1039723" y="1470685"/>
                  </a:lnTo>
                  <a:lnTo>
                    <a:pt x="1034364" y="1472730"/>
                  </a:lnTo>
                  <a:lnTo>
                    <a:pt x="1031697" y="1478737"/>
                  </a:lnTo>
                  <a:lnTo>
                    <a:pt x="1034288" y="1485493"/>
                  </a:lnTo>
                  <a:lnTo>
                    <a:pt x="1035100" y="1486712"/>
                  </a:lnTo>
                  <a:lnTo>
                    <a:pt x="1036091" y="1487703"/>
                  </a:lnTo>
                  <a:lnTo>
                    <a:pt x="1038898" y="1490510"/>
                  </a:lnTo>
                  <a:lnTo>
                    <a:pt x="1096784" y="1468996"/>
                  </a:lnTo>
                  <a:lnTo>
                    <a:pt x="1144574" y="1444650"/>
                  </a:lnTo>
                  <a:lnTo>
                    <a:pt x="1190434" y="1417053"/>
                  </a:lnTo>
                  <a:lnTo>
                    <a:pt x="1234313" y="1386255"/>
                  </a:lnTo>
                  <a:lnTo>
                    <a:pt x="1276121" y="1352321"/>
                  </a:lnTo>
                  <a:lnTo>
                    <a:pt x="1315808" y="1315262"/>
                  </a:lnTo>
                  <a:lnTo>
                    <a:pt x="1342453" y="1287272"/>
                  </a:lnTo>
                  <a:lnTo>
                    <a:pt x="1354747" y="1273403"/>
                  </a:lnTo>
                  <a:close/>
                </a:path>
                <a:path w="1541779" h="1541145">
                  <a:moveTo>
                    <a:pt x="1541678" y="761593"/>
                  </a:moveTo>
                  <a:lnTo>
                    <a:pt x="1539684" y="712724"/>
                  </a:lnTo>
                  <a:lnTo>
                    <a:pt x="1534566" y="664019"/>
                  </a:lnTo>
                  <a:lnTo>
                    <a:pt x="1526082" y="614324"/>
                  </a:lnTo>
                  <a:lnTo>
                    <a:pt x="1514500" y="565658"/>
                  </a:lnTo>
                  <a:lnTo>
                    <a:pt x="1499882" y="518134"/>
                  </a:lnTo>
                  <a:lnTo>
                    <a:pt x="1482267" y="471830"/>
                  </a:lnTo>
                  <a:lnTo>
                    <a:pt x="1461693" y="426859"/>
                  </a:lnTo>
                  <a:lnTo>
                    <a:pt x="1438236" y="383324"/>
                  </a:lnTo>
                  <a:lnTo>
                    <a:pt x="1411922" y="341312"/>
                  </a:lnTo>
                  <a:lnTo>
                    <a:pt x="1382801" y="300926"/>
                  </a:lnTo>
                  <a:lnTo>
                    <a:pt x="1350937" y="262255"/>
                  </a:lnTo>
                  <a:lnTo>
                    <a:pt x="1316380" y="225412"/>
                  </a:lnTo>
                  <a:lnTo>
                    <a:pt x="1279029" y="190436"/>
                  </a:lnTo>
                  <a:lnTo>
                    <a:pt x="1239710" y="158178"/>
                  </a:lnTo>
                  <a:lnTo>
                    <a:pt x="1198537" y="128714"/>
                  </a:lnTo>
                  <a:lnTo>
                    <a:pt x="1155649" y="102108"/>
                  </a:lnTo>
                  <a:lnTo>
                    <a:pt x="1111135" y="78422"/>
                  </a:lnTo>
                  <a:lnTo>
                    <a:pt x="1065149" y="57708"/>
                  </a:lnTo>
                  <a:lnTo>
                    <a:pt x="1017790" y="40055"/>
                  </a:lnTo>
                  <a:lnTo>
                    <a:pt x="969200" y="25514"/>
                  </a:lnTo>
                  <a:lnTo>
                    <a:pt x="919492" y="14147"/>
                  </a:lnTo>
                  <a:lnTo>
                    <a:pt x="913866" y="13055"/>
                  </a:lnTo>
                  <a:lnTo>
                    <a:pt x="908418" y="16738"/>
                  </a:lnTo>
                  <a:lnTo>
                    <a:pt x="906246" y="27990"/>
                  </a:lnTo>
                  <a:lnTo>
                    <a:pt x="909904" y="33426"/>
                  </a:lnTo>
                  <a:lnTo>
                    <a:pt x="915543" y="34531"/>
                  </a:lnTo>
                  <a:lnTo>
                    <a:pt x="963904" y="45580"/>
                  </a:lnTo>
                  <a:lnTo>
                    <a:pt x="1011186" y="59728"/>
                  </a:lnTo>
                  <a:lnTo>
                    <a:pt x="1057249" y="76911"/>
                  </a:lnTo>
                  <a:lnTo>
                    <a:pt x="1102004" y="97053"/>
                  </a:lnTo>
                  <a:lnTo>
                    <a:pt x="1145311" y="120103"/>
                  </a:lnTo>
                  <a:lnTo>
                    <a:pt x="1187043" y="145986"/>
                  </a:lnTo>
                  <a:lnTo>
                    <a:pt x="1227112" y="174663"/>
                  </a:lnTo>
                  <a:lnTo>
                    <a:pt x="1265364" y="206044"/>
                  </a:lnTo>
                  <a:lnTo>
                    <a:pt x="1301711" y="240080"/>
                  </a:lnTo>
                  <a:lnTo>
                    <a:pt x="1335265" y="275945"/>
                  </a:lnTo>
                  <a:lnTo>
                    <a:pt x="1366100" y="313639"/>
                  </a:lnTo>
                  <a:lnTo>
                    <a:pt x="1394193" y="353009"/>
                  </a:lnTo>
                  <a:lnTo>
                    <a:pt x="1419542" y="393877"/>
                  </a:lnTo>
                  <a:lnTo>
                    <a:pt x="1442085" y="436105"/>
                  </a:lnTo>
                  <a:lnTo>
                    <a:pt x="1461833" y="479539"/>
                  </a:lnTo>
                  <a:lnTo>
                    <a:pt x="1478749" y="524027"/>
                  </a:lnTo>
                  <a:lnTo>
                    <a:pt x="1492821" y="569391"/>
                  </a:lnTo>
                  <a:lnTo>
                    <a:pt x="1504010" y="615505"/>
                  </a:lnTo>
                  <a:lnTo>
                    <a:pt x="1512303" y="662190"/>
                  </a:lnTo>
                  <a:lnTo>
                    <a:pt x="1517675" y="709307"/>
                  </a:lnTo>
                  <a:lnTo>
                    <a:pt x="1520113" y="756691"/>
                  </a:lnTo>
                  <a:lnTo>
                    <a:pt x="1519567" y="804189"/>
                  </a:lnTo>
                  <a:lnTo>
                    <a:pt x="1516049" y="851636"/>
                  </a:lnTo>
                  <a:lnTo>
                    <a:pt x="1509522" y="898906"/>
                  </a:lnTo>
                  <a:lnTo>
                    <a:pt x="1499946" y="945807"/>
                  </a:lnTo>
                  <a:lnTo>
                    <a:pt x="1487335" y="992212"/>
                  </a:lnTo>
                  <a:lnTo>
                    <a:pt x="1471625" y="1037945"/>
                  </a:lnTo>
                  <a:lnTo>
                    <a:pt x="1452829" y="1082878"/>
                  </a:lnTo>
                  <a:lnTo>
                    <a:pt x="1430909" y="1126820"/>
                  </a:lnTo>
                  <a:lnTo>
                    <a:pt x="1428661" y="1130960"/>
                  </a:lnTo>
                  <a:lnTo>
                    <a:pt x="1429524" y="1135938"/>
                  </a:lnTo>
                  <a:lnTo>
                    <a:pt x="1432687" y="1139101"/>
                  </a:lnTo>
                  <a:lnTo>
                    <a:pt x="1434185" y="1140396"/>
                  </a:lnTo>
                  <a:lnTo>
                    <a:pt x="1440129" y="1143609"/>
                  </a:lnTo>
                  <a:lnTo>
                    <a:pt x="1446428" y="1141742"/>
                  </a:lnTo>
                  <a:lnTo>
                    <a:pt x="1470939" y="1093089"/>
                  </a:lnTo>
                  <a:lnTo>
                    <a:pt x="1489887" y="1048169"/>
                  </a:lnTo>
                  <a:lnTo>
                    <a:pt x="1505940" y="1002131"/>
                  </a:lnTo>
                  <a:lnTo>
                    <a:pt x="1519072" y="955154"/>
                  </a:lnTo>
                  <a:lnTo>
                    <a:pt x="1529245" y="907427"/>
                  </a:lnTo>
                  <a:lnTo>
                    <a:pt x="1536420" y="859129"/>
                  </a:lnTo>
                  <a:lnTo>
                    <a:pt x="1540573" y="810463"/>
                  </a:lnTo>
                  <a:lnTo>
                    <a:pt x="1541678" y="761593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13938" y="5235417"/>
              <a:ext cx="139839" cy="147281"/>
            </a:xfrm>
            <a:prstGeom prst="rect">
              <a:avLst/>
            </a:prstGeom>
          </p:spPr>
        </p:pic>
      </p:grpSp>
      <p:pic>
        <p:nvPicPr>
          <p:cNvPr id="59" name="object 5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88435" y="3880312"/>
            <a:ext cx="1746679" cy="2601590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2772926" y="5235092"/>
            <a:ext cx="429895" cy="145415"/>
            <a:chOff x="2772926" y="5235092"/>
            <a:chExt cx="429895" cy="145415"/>
          </a:xfrm>
        </p:grpSpPr>
        <p:pic>
          <p:nvPicPr>
            <p:cNvPr id="61" name="object 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72926" y="5235092"/>
              <a:ext cx="130263" cy="14497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931755" y="5245653"/>
              <a:ext cx="117716" cy="13044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72251" y="5235092"/>
              <a:ext cx="130263" cy="144970"/>
            </a:xfrm>
            <a:prstGeom prst="rect">
              <a:avLst/>
            </a:prstGeom>
          </p:spPr>
        </p:pic>
      </p:grpSp>
      <p:sp>
        <p:nvSpPr>
          <p:cNvPr id="64" name="object 64"/>
          <p:cNvSpPr/>
          <p:nvPr/>
        </p:nvSpPr>
        <p:spPr>
          <a:xfrm>
            <a:off x="2419273" y="5473433"/>
            <a:ext cx="977900" cy="156210"/>
          </a:xfrm>
          <a:custGeom>
            <a:avLst/>
            <a:gdLst/>
            <a:ahLst/>
            <a:cxnLst/>
            <a:rect l="l" t="t" r="r" b="b"/>
            <a:pathLst>
              <a:path w="977900" h="156210">
                <a:moveTo>
                  <a:pt x="158330" y="95592"/>
                </a:moveTo>
                <a:lnTo>
                  <a:pt x="124485" y="74460"/>
                </a:lnTo>
                <a:lnTo>
                  <a:pt x="100711" y="51511"/>
                </a:lnTo>
                <a:lnTo>
                  <a:pt x="88658" y="65379"/>
                </a:lnTo>
                <a:lnTo>
                  <a:pt x="88658" y="48196"/>
                </a:lnTo>
                <a:lnTo>
                  <a:pt x="95427" y="38785"/>
                </a:lnTo>
                <a:lnTo>
                  <a:pt x="100545" y="29387"/>
                </a:lnTo>
                <a:lnTo>
                  <a:pt x="138023" y="29387"/>
                </a:lnTo>
                <a:lnTo>
                  <a:pt x="146939" y="29705"/>
                </a:lnTo>
                <a:lnTo>
                  <a:pt x="153873" y="30378"/>
                </a:lnTo>
                <a:lnTo>
                  <a:pt x="153873" y="7581"/>
                </a:lnTo>
                <a:lnTo>
                  <a:pt x="148424" y="8420"/>
                </a:lnTo>
                <a:lnTo>
                  <a:pt x="140335" y="8750"/>
                </a:lnTo>
                <a:lnTo>
                  <a:pt x="18326" y="8750"/>
                </a:lnTo>
                <a:lnTo>
                  <a:pt x="10566" y="8420"/>
                </a:lnTo>
                <a:lnTo>
                  <a:pt x="3302" y="7581"/>
                </a:lnTo>
                <a:lnTo>
                  <a:pt x="3302" y="30378"/>
                </a:lnTo>
                <a:lnTo>
                  <a:pt x="10731" y="29705"/>
                </a:lnTo>
                <a:lnTo>
                  <a:pt x="20472" y="29387"/>
                </a:lnTo>
                <a:lnTo>
                  <a:pt x="27901" y="29387"/>
                </a:lnTo>
                <a:lnTo>
                  <a:pt x="74460" y="29387"/>
                </a:lnTo>
                <a:lnTo>
                  <a:pt x="40919" y="69342"/>
                </a:lnTo>
                <a:lnTo>
                  <a:pt x="0" y="96583"/>
                </a:lnTo>
                <a:lnTo>
                  <a:pt x="6108" y="103682"/>
                </a:lnTo>
                <a:lnTo>
                  <a:pt x="10071" y="109791"/>
                </a:lnTo>
                <a:lnTo>
                  <a:pt x="13042" y="116725"/>
                </a:lnTo>
                <a:lnTo>
                  <a:pt x="22034" y="111213"/>
                </a:lnTo>
                <a:lnTo>
                  <a:pt x="56299" y="84670"/>
                </a:lnTo>
                <a:lnTo>
                  <a:pt x="66370" y="73621"/>
                </a:lnTo>
                <a:lnTo>
                  <a:pt x="66205" y="81229"/>
                </a:lnTo>
                <a:lnTo>
                  <a:pt x="66205" y="140500"/>
                </a:lnTo>
                <a:lnTo>
                  <a:pt x="65874" y="148094"/>
                </a:lnTo>
                <a:lnTo>
                  <a:pt x="65049" y="154698"/>
                </a:lnTo>
                <a:lnTo>
                  <a:pt x="89814" y="154698"/>
                </a:lnTo>
                <a:lnTo>
                  <a:pt x="88988" y="148094"/>
                </a:lnTo>
                <a:lnTo>
                  <a:pt x="88658" y="140995"/>
                </a:lnTo>
                <a:lnTo>
                  <a:pt x="88658" y="70167"/>
                </a:lnTo>
                <a:lnTo>
                  <a:pt x="100761" y="83337"/>
                </a:lnTo>
                <a:lnTo>
                  <a:pt x="113880" y="95199"/>
                </a:lnTo>
                <a:lnTo>
                  <a:pt x="128549" y="106222"/>
                </a:lnTo>
                <a:lnTo>
                  <a:pt x="145288" y="116890"/>
                </a:lnTo>
                <a:lnTo>
                  <a:pt x="149415" y="108305"/>
                </a:lnTo>
                <a:lnTo>
                  <a:pt x="153047" y="102362"/>
                </a:lnTo>
                <a:lnTo>
                  <a:pt x="158330" y="95592"/>
                </a:lnTo>
                <a:close/>
              </a:path>
              <a:path w="977900" h="156210">
                <a:moveTo>
                  <a:pt x="320141" y="32854"/>
                </a:moveTo>
                <a:lnTo>
                  <a:pt x="315518" y="33350"/>
                </a:lnTo>
                <a:lnTo>
                  <a:pt x="311721" y="33502"/>
                </a:lnTo>
                <a:lnTo>
                  <a:pt x="299669" y="33502"/>
                </a:lnTo>
                <a:lnTo>
                  <a:pt x="299669" y="53327"/>
                </a:lnTo>
                <a:lnTo>
                  <a:pt x="299059" y="77876"/>
                </a:lnTo>
                <a:lnTo>
                  <a:pt x="298538" y="92557"/>
                </a:lnTo>
                <a:lnTo>
                  <a:pt x="298500" y="93789"/>
                </a:lnTo>
                <a:lnTo>
                  <a:pt x="298399" y="96227"/>
                </a:lnTo>
                <a:lnTo>
                  <a:pt x="297662" y="106819"/>
                </a:lnTo>
                <a:lnTo>
                  <a:pt x="295109" y="128130"/>
                </a:lnTo>
                <a:lnTo>
                  <a:pt x="294995" y="129095"/>
                </a:lnTo>
                <a:lnTo>
                  <a:pt x="294881" y="130098"/>
                </a:lnTo>
                <a:lnTo>
                  <a:pt x="293395" y="132245"/>
                </a:lnTo>
                <a:lnTo>
                  <a:pt x="284149" y="132245"/>
                </a:lnTo>
                <a:lnTo>
                  <a:pt x="280187" y="131914"/>
                </a:lnTo>
                <a:lnTo>
                  <a:pt x="277736" y="131584"/>
                </a:lnTo>
                <a:lnTo>
                  <a:pt x="276250" y="131381"/>
                </a:lnTo>
                <a:lnTo>
                  <a:pt x="275348" y="131381"/>
                </a:lnTo>
                <a:lnTo>
                  <a:pt x="275755" y="130276"/>
                </a:lnTo>
                <a:lnTo>
                  <a:pt x="281279" y="115341"/>
                </a:lnTo>
                <a:lnTo>
                  <a:pt x="285483" y="98044"/>
                </a:lnTo>
                <a:lnTo>
                  <a:pt x="288188" y="78219"/>
                </a:lnTo>
                <a:lnTo>
                  <a:pt x="288239" y="77876"/>
                </a:lnTo>
                <a:lnTo>
                  <a:pt x="289712" y="53987"/>
                </a:lnTo>
                <a:lnTo>
                  <a:pt x="289763" y="53327"/>
                </a:lnTo>
                <a:lnTo>
                  <a:pt x="299669" y="53327"/>
                </a:lnTo>
                <a:lnTo>
                  <a:pt x="299669" y="33502"/>
                </a:lnTo>
                <a:lnTo>
                  <a:pt x="290423" y="33502"/>
                </a:lnTo>
                <a:lnTo>
                  <a:pt x="290499" y="20142"/>
                </a:lnTo>
                <a:lnTo>
                  <a:pt x="291579" y="1651"/>
                </a:lnTo>
                <a:lnTo>
                  <a:pt x="269125" y="1651"/>
                </a:lnTo>
                <a:lnTo>
                  <a:pt x="269773" y="5283"/>
                </a:lnTo>
                <a:lnTo>
                  <a:pt x="269836" y="5638"/>
                </a:lnTo>
                <a:lnTo>
                  <a:pt x="269951" y="6273"/>
                </a:lnTo>
                <a:lnTo>
                  <a:pt x="270027" y="7264"/>
                </a:lnTo>
                <a:lnTo>
                  <a:pt x="270116" y="33502"/>
                </a:lnTo>
                <a:lnTo>
                  <a:pt x="263017" y="33502"/>
                </a:lnTo>
                <a:lnTo>
                  <a:pt x="260540" y="33350"/>
                </a:lnTo>
                <a:lnTo>
                  <a:pt x="257733" y="32854"/>
                </a:lnTo>
                <a:lnTo>
                  <a:pt x="257733" y="53987"/>
                </a:lnTo>
                <a:lnTo>
                  <a:pt x="261531" y="53492"/>
                </a:lnTo>
                <a:lnTo>
                  <a:pt x="263842" y="53327"/>
                </a:lnTo>
                <a:lnTo>
                  <a:pt x="269621" y="53327"/>
                </a:lnTo>
                <a:lnTo>
                  <a:pt x="267779" y="77876"/>
                </a:lnTo>
                <a:lnTo>
                  <a:pt x="267754" y="78219"/>
                </a:lnTo>
                <a:lnTo>
                  <a:pt x="264693" y="97243"/>
                </a:lnTo>
                <a:lnTo>
                  <a:pt x="264604" y="97853"/>
                </a:lnTo>
                <a:lnTo>
                  <a:pt x="259753" y="113906"/>
                </a:lnTo>
                <a:lnTo>
                  <a:pt x="252780" y="128130"/>
                </a:lnTo>
                <a:lnTo>
                  <a:pt x="234010" y="129641"/>
                </a:lnTo>
                <a:lnTo>
                  <a:pt x="229108" y="129959"/>
                </a:lnTo>
                <a:lnTo>
                  <a:pt x="223558" y="130276"/>
                </a:lnTo>
                <a:lnTo>
                  <a:pt x="223558" y="122999"/>
                </a:lnTo>
                <a:lnTo>
                  <a:pt x="247827" y="122999"/>
                </a:lnTo>
                <a:lnTo>
                  <a:pt x="250304" y="123164"/>
                </a:lnTo>
                <a:lnTo>
                  <a:pt x="253111" y="123825"/>
                </a:lnTo>
                <a:lnTo>
                  <a:pt x="253111" y="122999"/>
                </a:lnTo>
                <a:lnTo>
                  <a:pt x="253111" y="107480"/>
                </a:lnTo>
                <a:lnTo>
                  <a:pt x="253111" y="107073"/>
                </a:lnTo>
                <a:lnTo>
                  <a:pt x="252056" y="107073"/>
                </a:lnTo>
                <a:lnTo>
                  <a:pt x="248818" y="107315"/>
                </a:lnTo>
                <a:lnTo>
                  <a:pt x="245681" y="107480"/>
                </a:lnTo>
                <a:lnTo>
                  <a:pt x="223558" y="107480"/>
                </a:lnTo>
                <a:lnTo>
                  <a:pt x="223558" y="101219"/>
                </a:lnTo>
                <a:lnTo>
                  <a:pt x="250304" y="101219"/>
                </a:lnTo>
                <a:lnTo>
                  <a:pt x="253276" y="101536"/>
                </a:lnTo>
                <a:lnTo>
                  <a:pt x="253263" y="101219"/>
                </a:lnTo>
                <a:lnTo>
                  <a:pt x="253123" y="98044"/>
                </a:lnTo>
                <a:lnTo>
                  <a:pt x="253034" y="92557"/>
                </a:lnTo>
                <a:lnTo>
                  <a:pt x="252958" y="87998"/>
                </a:lnTo>
                <a:lnTo>
                  <a:pt x="252945" y="81724"/>
                </a:lnTo>
                <a:lnTo>
                  <a:pt x="252945" y="69176"/>
                </a:lnTo>
                <a:lnTo>
                  <a:pt x="252945" y="62903"/>
                </a:lnTo>
                <a:lnTo>
                  <a:pt x="252945" y="52666"/>
                </a:lnTo>
                <a:lnTo>
                  <a:pt x="253314" y="50152"/>
                </a:lnTo>
                <a:lnTo>
                  <a:pt x="253390" y="49695"/>
                </a:lnTo>
                <a:lnTo>
                  <a:pt x="253441" y="49364"/>
                </a:lnTo>
                <a:lnTo>
                  <a:pt x="249643" y="49695"/>
                </a:lnTo>
                <a:lnTo>
                  <a:pt x="235280" y="49695"/>
                </a:lnTo>
                <a:lnTo>
                  <a:pt x="235280" y="62903"/>
                </a:lnTo>
                <a:lnTo>
                  <a:pt x="235280" y="69176"/>
                </a:lnTo>
                <a:lnTo>
                  <a:pt x="235280" y="81724"/>
                </a:lnTo>
                <a:lnTo>
                  <a:pt x="235280" y="87998"/>
                </a:lnTo>
                <a:lnTo>
                  <a:pt x="223558" y="87998"/>
                </a:lnTo>
                <a:lnTo>
                  <a:pt x="223558" y="81724"/>
                </a:lnTo>
                <a:lnTo>
                  <a:pt x="235280" y="81724"/>
                </a:lnTo>
                <a:lnTo>
                  <a:pt x="235280" y="69176"/>
                </a:lnTo>
                <a:lnTo>
                  <a:pt x="223558" y="69176"/>
                </a:lnTo>
                <a:lnTo>
                  <a:pt x="223558" y="62903"/>
                </a:lnTo>
                <a:lnTo>
                  <a:pt x="235280" y="62903"/>
                </a:lnTo>
                <a:lnTo>
                  <a:pt x="235280" y="49695"/>
                </a:lnTo>
                <a:lnTo>
                  <a:pt x="223558" y="49695"/>
                </a:lnTo>
                <a:lnTo>
                  <a:pt x="223558" y="43586"/>
                </a:lnTo>
                <a:lnTo>
                  <a:pt x="250304" y="43586"/>
                </a:lnTo>
                <a:lnTo>
                  <a:pt x="251942" y="43751"/>
                </a:lnTo>
                <a:lnTo>
                  <a:pt x="254431" y="44069"/>
                </a:lnTo>
                <a:lnTo>
                  <a:pt x="254431" y="43586"/>
                </a:lnTo>
                <a:lnTo>
                  <a:pt x="254431" y="27901"/>
                </a:lnTo>
                <a:lnTo>
                  <a:pt x="254431" y="27241"/>
                </a:lnTo>
                <a:lnTo>
                  <a:pt x="250304" y="27736"/>
                </a:lnTo>
                <a:lnTo>
                  <a:pt x="246837" y="27901"/>
                </a:lnTo>
                <a:lnTo>
                  <a:pt x="223558" y="27901"/>
                </a:lnTo>
                <a:lnTo>
                  <a:pt x="223558" y="21628"/>
                </a:lnTo>
                <a:lnTo>
                  <a:pt x="223558" y="20142"/>
                </a:lnTo>
                <a:lnTo>
                  <a:pt x="241223" y="17995"/>
                </a:lnTo>
                <a:lnTo>
                  <a:pt x="245846" y="17335"/>
                </a:lnTo>
                <a:lnTo>
                  <a:pt x="248158" y="16840"/>
                </a:lnTo>
                <a:lnTo>
                  <a:pt x="248488" y="16840"/>
                </a:lnTo>
                <a:lnTo>
                  <a:pt x="254101" y="16014"/>
                </a:lnTo>
                <a:lnTo>
                  <a:pt x="255257" y="16014"/>
                </a:lnTo>
                <a:lnTo>
                  <a:pt x="244195" y="0"/>
                </a:lnTo>
                <a:lnTo>
                  <a:pt x="233159" y="3162"/>
                </a:lnTo>
                <a:lnTo>
                  <a:pt x="216458" y="5638"/>
                </a:lnTo>
                <a:lnTo>
                  <a:pt x="204901" y="6527"/>
                </a:lnTo>
                <a:lnTo>
                  <a:pt x="204901" y="62903"/>
                </a:lnTo>
                <a:lnTo>
                  <a:pt x="204901" y="69176"/>
                </a:lnTo>
                <a:lnTo>
                  <a:pt x="204901" y="81724"/>
                </a:lnTo>
                <a:lnTo>
                  <a:pt x="204901" y="87998"/>
                </a:lnTo>
                <a:lnTo>
                  <a:pt x="193344" y="87998"/>
                </a:lnTo>
                <a:lnTo>
                  <a:pt x="193344" y="81724"/>
                </a:lnTo>
                <a:lnTo>
                  <a:pt x="204901" y="81724"/>
                </a:lnTo>
                <a:lnTo>
                  <a:pt x="204901" y="69176"/>
                </a:lnTo>
                <a:lnTo>
                  <a:pt x="193344" y="69176"/>
                </a:lnTo>
                <a:lnTo>
                  <a:pt x="193344" y="62903"/>
                </a:lnTo>
                <a:lnTo>
                  <a:pt x="204901" y="62903"/>
                </a:lnTo>
                <a:lnTo>
                  <a:pt x="204901" y="6527"/>
                </a:lnTo>
                <a:lnTo>
                  <a:pt x="195300" y="7264"/>
                </a:lnTo>
                <a:lnTo>
                  <a:pt x="170891" y="7924"/>
                </a:lnTo>
                <a:lnTo>
                  <a:pt x="174180" y="13868"/>
                </a:lnTo>
                <a:lnTo>
                  <a:pt x="175679" y="17335"/>
                </a:lnTo>
                <a:lnTo>
                  <a:pt x="177228" y="22136"/>
                </a:lnTo>
                <a:lnTo>
                  <a:pt x="177342" y="22466"/>
                </a:lnTo>
                <a:lnTo>
                  <a:pt x="177419" y="22707"/>
                </a:lnTo>
                <a:lnTo>
                  <a:pt x="177495" y="22936"/>
                </a:lnTo>
                <a:lnTo>
                  <a:pt x="191185" y="22466"/>
                </a:lnTo>
                <a:lnTo>
                  <a:pt x="197358" y="22136"/>
                </a:lnTo>
                <a:lnTo>
                  <a:pt x="204889" y="21628"/>
                </a:lnTo>
                <a:lnTo>
                  <a:pt x="204889" y="27901"/>
                </a:lnTo>
                <a:lnTo>
                  <a:pt x="178638" y="27901"/>
                </a:lnTo>
                <a:lnTo>
                  <a:pt x="174853" y="27736"/>
                </a:lnTo>
                <a:lnTo>
                  <a:pt x="170053" y="27076"/>
                </a:lnTo>
                <a:lnTo>
                  <a:pt x="170053" y="44246"/>
                </a:lnTo>
                <a:lnTo>
                  <a:pt x="175006" y="43751"/>
                </a:lnTo>
                <a:lnTo>
                  <a:pt x="178638" y="43586"/>
                </a:lnTo>
                <a:lnTo>
                  <a:pt x="204889" y="43586"/>
                </a:lnTo>
                <a:lnTo>
                  <a:pt x="204889" y="49695"/>
                </a:lnTo>
                <a:lnTo>
                  <a:pt x="183934" y="49695"/>
                </a:lnTo>
                <a:lnTo>
                  <a:pt x="179463" y="49530"/>
                </a:lnTo>
                <a:lnTo>
                  <a:pt x="174675" y="49199"/>
                </a:lnTo>
                <a:lnTo>
                  <a:pt x="175044" y="52666"/>
                </a:lnTo>
                <a:lnTo>
                  <a:pt x="175082" y="98044"/>
                </a:lnTo>
                <a:lnTo>
                  <a:pt x="174713" y="101219"/>
                </a:lnTo>
                <a:lnTo>
                  <a:pt x="174675" y="101536"/>
                </a:lnTo>
                <a:lnTo>
                  <a:pt x="183108" y="101219"/>
                </a:lnTo>
                <a:lnTo>
                  <a:pt x="204889" y="101219"/>
                </a:lnTo>
                <a:lnTo>
                  <a:pt x="204889" y="107480"/>
                </a:lnTo>
                <a:lnTo>
                  <a:pt x="181114" y="107480"/>
                </a:lnTo>
                <a:lnTo>
                  <a:pt x="177647" y="107315"/>
                </a:lnTo>
                <a:lnTo>
                  <a:pt x="172859" y="106819"/>
                </a:lnTo>
                <a:lnTo>
                  <a:pt x="172859" y="123659"/>
                </a:lnTo>
                <a:lnTo>
                  <a:pt x="177495" y="123164"/>
                </a:lnTo>
                <a:lnTo>
                  <a:pt x="183108" y="122999"/>
                </a:lnTo>
                <a:lnTo>
                  <a:pt x="204889" y="122999"/>
                </a:lnTo>
                <a:lnTo>
                  <a:pt x="204889" y="130924"/>
                </a:lnTo>
                <a:lnTo>
                  <a:pt x="190830" y="131381"/>
                </a:lnTo>
                <a:lnTo>
                  <a:pt x="189788" y="131381"/>
                </a:lnTo>
                <a:lnTo>
                  <a:pt x="181000" y="131584"/>
                </a:lnTo>
                <a:lnTo>
                  <a:pt x="172034" y="131584"/>
                </a:lnTo>
                <a:lnTo>
                  <a:pt x="169938" y="131381"/>
                </a:lnTo>
                <a:lnTo>
                  <a:pt x="168757" y="131381"/>
                </a:lnTo>
                <a:lnTo>
                  <a:pt x="171869" y="150418"/>
                </a:lnTo>
                <a:lnTo>
                  <a:pt x="171970" y="151066"/>
                </a:lnTo>
                <a:lnTo>
                  <a:pt x="172034" y="151409"/>
                </a:lnTo>
                <a:lnTo>
                  <a:pt x="179463" y="150571"/>
                </a:lnTo>
                <a:lnTo>
                  <a:pt x="182283" y="150418"/>
                </a:lnTo>
                <a:lnTo>
                  <a:pt x="213004" y="148196"/>
                </a:lnTo>
                <a:lnTo>
                  <a:pt x="251294" y="144627"/>
                </a:lnTo>
                <a:lnTo>
                  <a:pt x="256082" y="149263"/>
                </a:lnTo>
                <a:lnTo>
                  <a:pt x="257568" y="151066"/>
                </a:lnTo>
                <a:lnTo>
                  <a:pt x="260870" y="155702"/>
                </a:lnTo>
                <a:lnTo>
                  <a:pt x="265226" y="149567"/>
                </a:lnTo>
                <a:lnTo>
                  <a:pt x="268427" y="144627"/>
                </a:lnTo>
                <a:lnTo>
                  <a:pt x="271284" y="139547"/>
                </a:lnTo>
                <a:lnTo>
                  <a:pt x="274078" y="133896"/>
                </a:lnTo>
                <a:lnTo>
                  <a:pt x="276225" y="140004"/>
                </a:lnTo>
                <a:lnTo>
                  <a:pt x="277050" y="144487"/>
                </a:lnTo>
                <a:lnTo>
                  <a:pt x="277152" y="146850"/>
                </a:lnTo>
                <a:lnTo>
                  <a:pt x="277253" y="149263"/>
                </a:lnTo>
                <a:lnTo>
                  <a:pt x="277380" y="152057"/>
                </a:lnTo>
                <a:lnTo>
                  <a:pt x="279857" y="152222"/>
                </a:lnTo>
                <a:lnTo>
                  <a:pt x="303796" y="152222"/>
                </a:lnTo>
                <a:lnTo>
                  <a:pt x="309905" y="148920"/>
                </a:lnTo>
                <a:lnTo>
                  <a:pt x="312547" y="140347"/>
                </a:lnTo>
                <a:lnTo>
                  <a:pt x="314071" y="133896"/>
                </a:lnTo>
                <a:lnTo>
                  <a:pt x="314464" y="132245"/>
                </a:lnTo>
                <a:lnTo>
                  <a:pt x="314921" y="130276"/>
                </a:lnTo>
                <a:lnTo>
                  <a:pt x="314998" y="129959"/>
                </a:lnTo>
                <a:lnTo>
                  <a:pt x="315125" y="129425"/>
                </a:lnTo>
                <a:lnTo>
                  <a:pt x="316992" y="113906"/>
                </a:lnTo>
                <a:lnTo>
                  <a:pt x="318185" y="93789"/>
                </a:lnTo>
                <a:lnTo>
                  <a:pt x="318249" y="92557"/>
                </a:lnTo>
                <a:lnTo>
                  <a:pt x="318858" y="69176"/>
                </a:lnTo>
                <a:lnTo>
                  <a:pt x="318985" y="64554"/>
                </a:lnTo>
                <a:lnTo>
                  <a:pt x="320078" y="33502"/>
                </a:lnTo>
                <a:lnTo>
                  <a:pt x="320141" y="32854"/>
                </a:lnTo>
                <a:close/>
              </a:path>
              <a:path w="977900" h="156210">
                <a:moveTo>
                  <a:pt x="486219" y="41605"/>
                </a:moveTo>
                <a:lnTo>
                  <a:pt x="481266" y="42252"/>
                </a:lnTo>
                <a:lnTo>
                  <a:pt x="476808" y="42418"/>
                </a:lnTo>
                <a:lnTo>
                  <a:pt x="447916" y="42418"/>
                </a:lnTo>
                <a:lnTo>
                  <a:pt x="450062" y="38620"/>
                </a:lnTo>
                <a:lnTo>
                  <a:pt x="450392" y="37807"/>
                </a:lnTo>
                <a:lnTo>
                  <a:pt x="453948" y="30378"/>
                </a:lnTo>
                <a:lnTo>
                  <a:pt x="454025" y="30200"/>
                </a:lnTo>
                <a:lnTo>
                  <a:pt x="474497" y="30200"/>
                </a:lnTo>
                <a:lnTo>
                  <a:pt x="478294" y="30378"/>
                </a:lnTo>
                <a:lnTo>
                  <a:pt x="483082" y="30873"/>
                </a:lnTo>
                <a:lnTo>
                  <a:pt x="483082" y="30200"/>
                </a:lnTo>
                <a:lnTo>
                  <a:pt x="483082" y="11709"/>
                </a:lnTo>
                <a:lnTo>
                  <a:pt x="483082" y="10718"/>
                </a:lnTo>
                <a:lnTo>
                  <a:pt x="478129" y="11391"/>
                </a:lnTo>
                <a:lnTo>
                  <a:pt x="472516" y="11709"/>
                </a:lnTo>
                <a:lnTo>
                  <a:pt x="430911" y="11709"/>
                </a:lnTo>
                <a:lnTo>
                  <a:pt x="430911" y="30200"/>
                </a:lnTo>
                <a:lnTo>
                  <a:pt x="429056" y="35318"/>
                </a:lnTo>
                <a:lnTo>
                  <a:pt x="428929" y="35661"/>
                </a:lnTo>
                <a:lnTo>
                  <a:pt x="427774" y="38125"/>
                </a:lnTo>
                <a:lnTo>
                  <a:pt x="425551" y="42252"/>
                </a:lnTo>
                <a:lnTo>
                  <a:pt x="425462" y="42418"/>
                </a:lnTo>
                <a:lnTo>
                  <a:pt x="403504" y="42418"/>
                </a:lnTo>
                <a:lnTo>
                  <a:pt x="402082" y="38125"/>
                </a:lnTo>
                <a:lnTo>
                  <a:pt x="401967" y="37807"/>
                </a:lnTo>
                <a:lnTo>
                  <a:pt x="401853" y="37465"/>
                </a:lnTo>
                <a:lnTo>
                  <a:pt x="400697" y="34671"/>
                </a:lnTo>
                <a:lnTo>
                  <a:pt x="398792" y="30378"/>
                </a:lnTo>
                <a:lnTo>
                  <a:pt x="398716" y="30200"/>
                </a:lnTo>
                <a:lnTo>
                  <a:pt x="430911" y="30200"/>
                </a:lnTo>
                <a:lnTo>
                  <a:pt x="430911" y="11709"/>
                </a:lnTo>
                <a:lnTo>
                  <a:pt x="424802" y="11709"/>
                </a:lnTo>
                <a:lnTo>
                  <a:pt x="424802" y="6921"/>
                </a:lnTo>
                <a:lnTo>
                  <a:pt x="425107" y="4775"/>
                </a:lnTo>
                <a:lnTo>
                  <a:pt x="425792" y="977"/>
                </a:lnTo>
                <a:lnTo>
                  <a:pt x="401853" y="977"/>
                </a:lnTo>
                <a:lnTo>
                  <a:pt x="402488" y="4610"/>
                </a:lnTo>
                <a:lnTo>
                  <a:pt x="402513" y="4775"/>
                </a:lnTo>
                <a:lnTo>
                  <a:pt x="402666" y="6921"/>
                </a:lnTo>
                <a:lnTo>
                  <a:pt x="402678" y="11709"/>
                </a:lnTo>
                <a:lnTo>
                  <a:pt x="355295" y="11709"/>
                </a:lnTo>
                <a:lnTo>
                  <a:pt x="349681" y="11391"/>
                </a:lnTo>
                <a:lnTo>
                  <a:pt x="345059" y="10718"/>
                </a:lnTo>
                <a:lnTo>
                  <a:pt x="345059" y="30873"/>
                </a:lnTo>
                <a:lnTo>
                  <a:pt x="349516" y="30378"/>
                </a:lnTo>
                <a:lnTo>
                  <a:pt x="352983" y="30200"/>
                </a:lnTo>
                <a:lnTo>
                  <a:pt x="375602" y="30200"/>
                </a:lnTo>
                <a:lnTo>
                  <a:pt x="378079" y="35318"/>
                </a:lnTo>
                <a:lnTo>
                  <a:pt x="379069" y="37465"/>
                </a:lnTo>
                <a:lnTo>
                  <a:pt x="380504" y="42252"/>
                </a:lnTo>
                <a:lnTo>
                  <a:pt x="380555" y="42418"/>
                </a:lnTo>
                <a:lnTo>
                  <a:pt x="357276" y="42418"/>
                </a:lnTo>
                <a:lnTo>
                  <a:pt x="352323" y="42252"/>
                </a:lnTo>
                <a:lnTo>
                  <a:pt x="345554" y="41605"/>
                </a:lnTo>
                <a:lnTo>
                  <a:pt x="346049" y="47536"/>
                </a:lnTo>
                <a:lnTo>
                  <a:pt x="345097" y="89611"/>
                </a:lnTo>
                <a:lnTo>
                  <a:pt x="339839" y="120192"/>
                </a:lnTo>
                <a:lnTo>
                  <a:pt x="339725" y="120688"/>
                </a:lnTo>
                <a:lnTo>
                  <a:pt x="339610" y="121170"/>
                </a:lnTo>
                <a:lnTo>
                  <a:pt x="337464" y="126453"/>
                </a:lnTo>
                <a:lnTo>
                  <a:pt x="332676" y="135051"/>
                </a:lnTo>
                <a:lnTo>
                  <a:pt x="336969" y="139522"/>
                </a:lnTo>
                <a:lnTo>
                  <a:pt x="340461" y="143700"/>
                </a:lnTo>
                <a:lnTo>
                  <a:pt x="343979" y="148590"/>
                </a:lnTo>
                <a:lnTo>
                  <a:pt x="348361" y="155194"/>
                </a:lnTo>
                <a:lnTo>
                  <a:pt x="353974" y="144805"/>
                </a:lnTo>
                <a:lnTo>
                  <a:pt x="358355" y="133184"/>
                </a:lnTo>
                <a:lnTo>
                  <a:pt x="361734" y="119608"/>
                </a:lnTo>
                <a:lnTo>
                  <a:pt x="364375" y="103352"/>
                </a:lnTo>
                <a:lnTo>
                  <a:pt x="368173" y="107645"/>
                </a:lnTo>
                <a:lnTo>
                  <a:pt x="370484" y="110604"/>
                </a:lnTo>
                <a:lnTo>
                  <a:pt x="373786" y="115404"/>
                </a:lnTo>
                <a:lnTo>
                  <a:pt x="377418" y="111099"/>
                </a:lnTo>
                <a:lnTo>
                  <a:pt x="381050" y="106159"/>
                </a:lnTo>
                <a:lnTo>
                  <a:pt x="381050" y="120688"/>
                </a:lnTo>
                <a:lnTo>
                  <a:pt x="386168" y="120357"/>
                </a:lnTo>
                <a:lnTo>
                  <a:pt x="390296" y="120192"/>
                </a:lnTo>
                <a:lnTo>
                  <a:pt x="414401" y="120192"/>
                </a:lnTo>
                <a:lnTo>
                  <a:pt x="414401" y="131254"/>
                </a:lnTo>
                <a:lnTo>
                  <a:pt x="371144" y="131254"/>
                </a:lnTo>
                <a:lnTo>
                  <a:pt x="367347" y="131076"/>
                </a:lnTo>
                <a:lnTo>
                  <a:pt x="362724" y="130581"/>
                </a:lnTo>
                <a:lnTo>
                  <a:pt x="362724" y="150901"/>
                </a:lnTo>
                <a:lnTo>
                  <a:pt x="369163" y="150228"/>
                </a:lnTo>
                <a:lnTo>
                  <a:pt x="373456" y="150075"/>
                </a:lnTo>
                <a:lnTo>
                  <a:pt x="475653" y="150075"/>
                </a:lnTo>
                <a:lnTo>
                  <a:pt x="480606" y="150406"/>
                </a:lnTo>
                <a:lnTo>
                  <a:pt x="485724" y="150901"/>
                </a:lnTo>
                <a:lnTo>
                  <a:pt x="485724" y="150075"/>
                </a:lnTo>
                <a:lnTo>
                  <a:pt x="485724" y="131254"/>
                </a:lnTo>
                <a:lnTo>
                  <a:pt x="485724" y="130429"/>
                </a:lnTo>
                <a:lnTo>
                  <a:pt x="481266" y="130924"/>
                </a:lnTo>
                <a:lnTo>
                  <a:pt x="476643" y="131254"/>
                </a:lnTo>
                <a:lnTo>
                  <a:pt x="434873" y="131254"/>
                </a:lnTo>
                <a:lnTo>
                  <a:pt x="434873" y="120192"/>
                </a:lnTo>
                <a:lnTo>
                  <a:pt x="468223" y="120192"/>
                </a:lnTo>
                <a:lnTo>
                  <a:pt x="473506" y="120688"/>
                </a:lnTo>
                <a:lnTo>
                  <a:pt x="473506" y="120192"/>
                </a:lnTo>
                <a:lnTo>
                  <a:pt x="473506" y="106159"/>
                </a:lnTo>
                <a:lnTo>
                  <a:pt x="473506" y="103352"/>
                </a:lnTo>
                <a:lnTo>
                  <a:pt x="473506" y="102362"/>
                </a:lnTo>
                <a:lnTo>
                  <a:pt x="473506" y="101701"/>
                </a:lnTo>
                <a:lnTo>
                  <a:pt x="469709" y="102184"/>
                </a:lnTo>
                <a:lnTo>
                  <a:pt x="466572" y="102362"/>
                </a:lnTo>
                <a:lnTo>
                  <a:pt x="434873" y="102362"/>
                </a:lnTo>
                <a:lnTo>
                  <a:pt x="434873" y="92113"/>
                </a:lnTo>
                <a:lnTo>
                  <a:pt x="473671" y="92113"/>
                </a:lnTo>
                <a:lnTo>
                  <a:pt x="478955" y="92608"/>
                </a:lnTo>
                <a:lnTo>
                  <a:pt x="478955" y="92113"/>
                </a:lnTo>
                <a:lnTo>
                  <a:pt x="478955" y="73799"/>
                </a:lnTo>
                <a:lnTo>
                  <a:pt x="478955" y="72961"/>
                </a:lnTo>
                <a:lnTo>
                  <a:pt x="474827" y="73621"/>
                </a:lnTo>
                <a:lnTo>
                  <a:pt x="471525" y="73799"/>
                </a:lnTo>
                <a:lnTo>
                  <a:pt x="434873" y="73799"/>
                </a:lnTo>
                <a:lnTo>
                  <a:pt x="434911" y="69164"/>
                </a:lnTo>
                <a:lnTo>
                  <a:pt x="435038" y="67183"/>
                </a:lnTo>
                <a:lnTo>
                  <a:pt x="435533" y="63881"/>
                </a:lnTo>
                <a:lnTo>
                  <a:pt x="413575" y="63881"/>
                </a:lnTo>
                <a:lnTo>
                  <a:pt x="414070" y="66370"/>
                </a:lnTo>
                <a:lnTo>
                  <a:pt x="414401" y="69164"/>
                </a:lnTo>
                <a:lnTo>
                  <a:pt x="414401" y="73799"/>
                </a:lnTo>
                <a:lnTo>
                  <a:pt x="414401" y="92113"/>
                </a:lnTo>
                <a:lnTo>
                  <a:pt x="414401" y="102362"/>
                </a:lnTo>
                <a:lnTo>
                  <a:pt x="386994" y="102362"/>
                </a:lnTo>
                <a:lnTo>
                  <a:pt x="383857" y="102019"/>
                </a:lnTo>
                <a:lnTo>
                  <a:pt x="386829" y="97726"/>
                </a:lnTo>
                <a:lnTo>
                  <a:pt x="387985" y="95923"/>
                </a:lnTo>
                <a:lnTo>
                  <a:pt x="389191" y="93776"/>
                </a:lnTo>
                <a:lnTo>
                  <a:pt x="390131" y="92113"/>
                </a:lnTo>
                <a:lnTo>
                  <a:pt x="414401" y="92113"/>
                </a:lnTo>
                <a:lnTo>
                  <a:pt x="414401" y="73799"/>
                </a:lnTo>
                <a:lnTo>
                  <a:pt x="398716" y="73799"/>
                </a:lnTo>
                <a:lnTo>
                  <a:pt x="400202" y="70167"/>
                </a:lnTo>
                <a:lnTo>
                  <a:pt x="401688" y="66865"/>
                </a:lnTo>
                <a:lnTo>
                  <a:pt x="382536" y="61239"/>
                </a:lnTo>
                <a:lnTo>
                  <a:pt x="365531" y="93776"/>
                </a:lnTo>
                <a:lnTo>
                  <a:pt x="366115" y="86791"/>
                </a:lnTo>
                <a:lnTo>
                  <a:pt x="366483" y="79794"/>
                </a:lnTo>
                <a:lnTo>
                  <a:pt x="366610" y="73621"/>
                </a:lnTo>
                <a:lnTo>
                  <a:pt x="366687" y="60591"/>
                </a:lnTo>
                <a:lnTo>
                  <a:pt x="476148" y="60591"/>
                </a:lnTo>
                <a:lnTo>
                  <a:pt x="481101" y="60744"/>
                </a:lnTo>
                <a:lnTo>
                  <a:pt x="486219" y="61404"/>
                </a:lnTo>
                <a:lnTo>
                  <a:pt x="486219" y="60591"/>
                </a:lnTo>
                <a:lnTo>
                  <a:pt x="486219" y="42418"/>
                </a:lnTo>
                <a:lnTo>
                  <a:pt x="486219" y="41605"/>
                </a:lnTo>
                <a:close/>
              </a:path>
              <a:path w="977900" h="156210">
                <a:moveTo>
                  <a:pt x="650836" y="78244"/>
                </a:moveTo>
                <a:lnTo>
                  <a:pt x="645388" y="78740"/>
                </a:lnTo>
                <a:lnTo>
                  <a:pt x="639114" y="79082"/>
                </a:lnTo>
                <a:lnTo>
                  <a:pt x="520242" y="79082"/>
                </a:lnTo>
                <a:lnTo>
                  <a:pt x="513638" y="78740"/>
                </a:lnTo>
                <a:lnTo>
                  <a:pt x="508012" y="78244"/>
                </a:lnTo>
                <a:lnTo>
                  <a:pt x="508012" y="100215"/>
                </a:lnTo>
                <a:lnTo>
                  <a:pt x="513295" y="99555"/>
                </a:lnTo>
                <a:lnTo>
                  <a:pt x="519417" y="99225"/>
                </a:lnTo>
                <a:lnTo>
                  <a:pt x="550621" y="99225"/>
                </a:lnTo>
                <a:lnTo>
                  <a:pt x="528332" y="129768"/>
                </a:lnTo>
                <a:lnTo>
                  <a:pt x="516115" y="129768"/>
                </a:lnTo>
                <a:lnTo>
                  <a:pt x="511149" y="129425"/>
                </a:lnTo>
                <a:lnTo>
                  <a:pt x="513626" y="150190"/>
                </a:lnTo>
                <a:lnTo>
                  <a:pt x="513727" y="151066"/>
                </a:lnTo>
                <a:lnTo>
                  <a:pt x="513791" y="151561"/>
                </a:lnTo>
                <a:lnTo>
                  <a:pt x="513892" y="152387"/>
                </a:lnTo>
                <a:lnTo>
                  <a:pt x="513969" y="153047"/>
                </a:lnTo>
                <a:lnTo>
                  <a:pt x="517753" y="152387"/>
                </a:lnTo>
                <a:lnTo>
                  <a:pt x="524535" y="151561"/>
                </a:lnTo>
                <a:lnTo>
                  <a:pt x="532130" y="151066"/>
                </a:lnTo>
                <a:lnTo>
                  <a:pt x="600417" y="145110"/>
                </a:lnTo>
                <a:lnTo>
                  <a:pt x="604951" y="144627"/>
                </a:lnTo>
                <a:lnTo>
                  <a:pt x="620128" y="142646"/>
                </a:lnTo>
                <a:lnTo>
                  <a:pt x="622769" y="146608"/>
                </a:lnTo>
                <a:lnTo>
                  <a:pt x="624255" y="148755"/>
                </a:lnTo>
                <a:lnTo>
                  <a:pt x="628878" y="156006"/>
                </a:lnTo>
                <a:lnTo>
                  <a:pt x="648030" y="143903"/>
                </a:lnTo>
                <a:lnTo>
                  <a:pt x="648271" y="143903"/>
                </a:lnTo>
                <a:lnTo>
                  <a:pt x="647331" y="142646"/>
                </a:lnTo>
                <a:lnTo>
                  <a:pt x="639089" y="131711"/>
                </a:lnTo>
                <a:lnTo>
                  <a:pt x="637514" y="129768"/>
                </a:lnTo>
                <a:lnTo>
                  <a:pt x="636435" y="128435"/>
                </a:lnTo>
                <a:lnTo>
                  <a:pt x="630821" y="121513"/>
                </a:lnTo>
                <a:lnTo>
                  <a:pt x="621868" y="111442"/>
                </a:lnTo>
                <a:lnTo>
                  <a:pt x="610717" y="99720"/>
                </a:lnTo>
                <a:lnTo>
                  <a:pt x="590905" y="107962"/>
                </a:lnTo>
                <a:lnTo>
                  <a:pt x="598830" y="116217"/>
                </a:lnTo>
                <a:lnTo>
                  <a:pt x="606755" y="125145"/>
                </a:lnTo>
                <a:lnTo>
                  <a:pt x="598119" y="126123"/>
                </a:lnTo>
                <a:lnTo>
                  <a:pt x="590321" y="126796"/>
                </a:lnTo>
                <a:lnTo>
                  <a:pt x="559536" y="128435"/>
                </a:lnTo>
                <a:lnTo>
                  <a:pt x="563867" y="121513"/>
                </a:lnTo>
                <a:lnTo>
                  <a:pt x="568007" y="114287"/>
                </a:lnTo>
                <a:lnTo>
                  <a:pt x="571868" y="106832"/>
                </a:lnTo>
                <a:lnTo>
                  <a:pt x="575386" y="99225"/>
                </a:lnTo>
                <a:lnTo>
                  <a:pt x="639445" y="99225"/>
                </a:lnTo>
                <a:lnTo>
                  <a:pt x="645388" y="99555"/>
                </a:lnTo>
                <a:lnTo>
                  <a:pt x="650836" y="100215"/>
                </a:lnTo>
                <a:lnTo>
                  <a:pt x="650836" y="99225"/>
                </a:lnTo>
                <a:lnTo>
                  <a:pt x="650836" y="79082"/>
                </a:lnTo>
                <a:lnTo>
                  <a:pt x="650836" y="78244"/>
                </a:lnTo>
                <a:close/>
              </a:path>
              <a:path w="977900" h="156210">
                <a:moveTo>
                  <a:pt x="658926" y="48691"/>
                </a:moveTo>
                <a:lnTo>
                  <a:pt x="617982" y="28384"/>
                </a:lnTo>
                <a:lnTo>
                  <a:pt x="608241" y="21196"/>
                </a:lnTo>
                <a:lnTo>
                  <a:pt x="608241" y="48196"/>
                </a:lnTo>
                <a:lnTo>
                  <a:pt x="549960" y="48196"/>
                </a:lnTo>
                <a:lnTo>
                  <a:pt x="559142" y="41160"/>
                </a:lnTo>
                <a:lnTo>
                  <a:pt x="566597" y="34683"/>
                </a:lnTo>
                <a:lnTo>
                  <a:pt x="572985" y="28117"/>
                </a:lnTo>
                <a:lnTo>
                  <a:pt x="579018" y="20789"/>
                </a:lnTo>
                <a:lnTo>
                  <a:pt x="585419" y="28384"/>
                </a:lnTo>
                <a:lnTo>
                  <a:pt x="592137" y="35242"/>
                </a:lnTo>
                <a:lnTo>
                  <a:pt x="599490" y="41605"/>
                </a:lnTo>
                <a:lnTo>
                  <a:pt x="608241" y="48196"/>
                </a:lnTo>
                <a:lnTo>
                  <a:pt x="608241" y="21196"/>
                </a:lnTo>
                <a:lnTo>
                  <a:pt x="607783" y="20789"/>
                </a:lnTo>
                <a:lnTo>
                  <a:pt x="602424" y="16154"/>
                </a:lnTo>
                <a:lnTo>
                  <a:pt x="596201" y="9563"/>
                </a:lnTo>
                <a:lnTo>
                  <a:pt x="590080" y="1803"/>
                </a:lnTo>
                <a:lnTo>
                  <a:pt x="567131" y="1803"/>
                </a:lnTo>
                <a:lnTo>
                  <a:pt x="561619" y="9296"/>
                </a:lnTo>
                <a:lnTo>
                  <a:pt x="555485" y="16154"/>
                </a:lnTo>
                <a:lnTo>
                  <a:pt x="521500" y="40881"/>
                </a:lnTo>
                <a:lnTo>
                  <a:pt x="500430" y="49847"/>
                </a:lnTo>
                <a:lnTo>
                  <a:pt x="505371" y="56451"/>
                </a:lnTo>
                <a:lnTo>
                  <a:pt x="507860" y="61087"/>
                </a:lnTo>
                <a:lnTo>
                  <a:pt x="511327" y="70319"/>
                </a:lnTo>
                <a:lnTo>
                  <a:pt x="518325" y="67183"/>
                </a:lnTo>
                <a:lnTo>
                  <a:pt x="524167" y="64325"/>
                </a:lnTo>
                <a:lnTo>
                  <a:pt x="529805" y="61264"/>
                </a:lnTo>
                <a:lnTo>
                  <a:pt x="536257" y="57454"/>
                </a:lnTo>
                <a:lnTo>
                  <a:pt x="536257" y="68516"/>
                </a:lnTo>
                <a:lnTo>
                  <a:pt x="540880" y="68021"/>
                </a:lnTo>
                <a:lnTo>
                  <a:pt x="617651" y="68021"/>
                </a:lnTo>
                <a:lnTo>
                  <a:pt x="622274" y="68516"/>
                </a:lnTo>
                <a:lnTo>
                  <a:pt x="622274" y="68021"/>
                </a:lnTo>
                <a:lnTo>
                  <a:pt x="622274" y="57454"/>
                </a:lnTo>
                <a:lnTo>
                  <a:pt x="622274" y="57289"/>
                </a:lnTo>
                <a:lnTo>
                  <a:pt x="629462" y="61569"/>
                </a:lnTo>
                <a:lnTo>
                  <a:pt x="635723" y="64985"/>
                </a:lnTo>
                <a:lnTo>
                  <a:pt x="642061" y="68021"/>
                </a:lnTo>
                <a:lnTo>
                  <a:pt x="648690" y="70815"/>
                </a:lnTo>
                <a:lnTo>
                  <a:pt x="651332" y="62572"/>
                </a:lnTo>
                <a:lnTo>
                  <a:pt x="653808" y="57454"/>
                </a:lnTo>
                <a:lnTo>
                  <a:pt x="653884" y="57289"/>
                </a:lnTo>
                <a:lnTo>
                  <a:pt x="653973" y="57111"/>
                </a:lnTo>
                <a:lnTo>
                  <a:pt x="658926" y="48691"/>
                </a:lnTo>
                <a:close/>
              </a:path>
              <a:path w="977900" h="156210">
                <a:moveTo>
                  <a:pt x="745604" y="91135"/>
                </a:moveTo>
                <a:lnTo>
                  <a:pt x="738009" y="86626"/>
                </a:lnTo>
                <a:lnTo>
                  <a:pt x="731266" y="81864"/>
                </a:lnTo>
                <a:lnTo>
                  <a:pt x="725119" y="76568"/>
                </a:lnTo>
                <a:lnTo>
                  <a:pt x="719353" y="70485"/>
                </a:lnTo>
                <a:lnTo>
                  <a:pt x="723836" y="64046"/>
                </a:lnTo>
                <a:lnTo>
                  <a:pt x="727811" y="57594"/>
                </a:lnTo>
                <a:lnTo>
                  <a:pt x="731469" y="50736"/>
                </a:lnTo>
                <a:lnTo>
                  <a:pt x="733501" y="46380"/>
                </a:lnTo>
                <a:lnTo>
                  <a:pt x="733564" y="46228"/>
                </a:lnTo>
                <a:lnTo>
                  <a:pt x="736523" y="39954"/>
                </a:lnTo>
                <a:lnTo>
                  <a:pt x="737184" y="38455"/>
                </a:lnTo>
                <a:lnTo>
                  <a:pt x="738835" y="35661"/>
                </a:lnTo>
                <a:lnTo>
                  <a:pt x="730059" y="26250"/>
                </a:lnTo>
                <a:lnTo>
                  <a:pt x="729589" y="25742"/>
                </a:lnTo>
                <a:lnTo>
                  <a:pt x="727278" y="26073"/>
                </a:lnTo>
                <a:lnTo>
                  <a:pt x="725131" y="26250"/>
                </a:lnTo>
                <a:lnTo>
                  <a:pt x="714235" y="26250"/>
                </a:lnTo>
                <a:lnTo>
                  <a:pt x="714286" y="7416"/>
                </a:lnTo>
                <a:lnTo>
                  <a:pt x="714527" y="4610"/>
                </a:lnTo>
                <a:lnTo>
                  <a:pt x="714565" y="4279"/>
                </a:lnTo>
                <a:lnTo>
                  <a:pt x="715162" y="977"/>
                </a:lnTo>
                <a:lnTo>
                  <a:pt x="715225" y="647"/>
                </a:lnTo>
                <a:lnTo>
                  <a:pt x="692277" y="647"/>
                </a:lnTo>
                <a:lnTo>
                  <a:pt x="692873" y="4279"/>
                </a:lnTo>
                <a:lnTo>
                  <a:pt x="692937" y="4610"/>
                </a:lnTo>
                <a:lnTo>
                  <a:pt x="693153" y="7416"/>
                </a:lnTo>
                <a:lnTo>
                  <a:pt x="693267" y="26250"/>
                </a:lnTo>
                <a:lnTo>
                  <a:pt x="679551" y="26250"/>
                </a:lnTo>
                <a:lnTo>
                  <a:pt x="676427" y="26073"/>
                </a:lnTo>
                <a:lnTo>
                  <a:pt x="672465" y="25590"/>
                </a:lnTo>
                <a:lnTo>
                  <a:pt x="672465" y="46888"/>
                </a:lnTo>
                <a:lnTo>
                  <a:pt x="676592" y="46380"/>
                </a:lnTo>
                <a:lnTo>
                  <a:pt x="680389" y="46228"/>
                </a:lnTo>
                <a:lnTo>
                  <a:pt x="711593" y="46228"/>
                </a:lnTo>
                <a:lnTo>
                  <a:pt x="687819" y="76568"/>
                </a:lnTo>
                <a:lnTo>
                  <a:pt x="667016" y="91135"/>
                </a:lnTo>
                <a:lnTo>
                  <a:pt x="670801" y="96901"/>
                </a:lnTo>
                <a:lnTo>
                  <a:pt x="673290" y="102184"/>
                </a:lnTo>
                <a:lnTo>
                  <a:pt x="676427" y="111442"/>
                </a:lnTo>
                <a:lnTo>
                  <a:pt x="684187" y="106489"/>
                </a:lnTo>
                <a:lnTo>
                  <a:pt x="687324" y="104343"/>
                </a:lnTo>
                <a:lnTo>
                  <a:pt x="693102" y="99225"/>
                </a:lnTo>
                <a:lnTo>
                  <a:pt x="693064" y="145783"/>
                </a:lnTo>
                <a:lnTo>
                  <a:pt x="692823" y="148920"/>
                </a:lnTo>
                <a:lnTo>
                  <a:pt x="692708" y="150075"/>
                </a:lnTo>
                <a:lnTo>
                  <a:pt x="692111" y="154851"/>
                </a:lnTo>
                <a:lnTo>
                  <a:pt x="715225" y="154851"/>
                </a:lnTo>
                <a:lnTo>
                  <a:pt x="714565" y="150075"/>
                </a:lnTo>
                <a:lnTo>
                  <a:pt x="714514" y="148920"/>
                </a:lnTo>
                <a:lnTo>
                  <a:pt x="714400" y="99225"/>
                </a:lnTo>
                <a:lnTo>
                  <a:pt x="714400" y="93103"/>
                </a:lnTo>
                <a:lnTo>
                  <a:pt x="719315" y="98425"/>
                </a:lnTo>
                <a:lnTo>
                  <a:pt x="724027" y="102806"/>
                </a:lnTo>
                <a:lnTo>
                  <a:pt x="729094" y="106768"/>
                </a:lnTo>
                <a:lnTo>
                  <a:pt x="735037" y="110782"/>
                </a:lnTo>
                <a:lnTo>
                  <a:pt x="738009" y="103517"/>
                </a:lnTo>
                <a:lnTo>
                  <a:pt x="740981" y="98069"/>
                </a:lnTo>
                <a:lnTo>
                  <a:pt x="744283" y="93103"/>
                </a:lnTo>
                <a:lnTo>
                  <a:pt x="745604" y="91135"/>
                </a:lnTo>
                <a:close/>
              </a:path>
              <a:path w="977900" h="156210">
                <a:moveTo>
                  <a:pt x="821880" y="127292"/>
                </a:moveTo>
                <a:lnTo>
                  <a:pt x="816102" y="127939"/>
                </a:lnTo>
                <a:lnTo>
                  <a:pt x="810983" y="128117"/>
                </a:lnTo>
                <a:lnTo>
                  <a:pt x="785888" y="128117"/>
                </a:lnTo>
                <a:lnTo>
                  <a:pt x="785888" y="65874"/>
                </a:lnTo>
                <a:lnTo>
                  <a:pt x="806856" y="65874"/>
                </a:lnTo>
                <a:lnTo>
                  <a:pt x="811809" y="66192"/>
                </a:lnTo>
                <a:lnTo>
                  <a:pt x="817422" y="66687"/>
                </a:lnTo>
                <a:lnTo>
                  <a:pt x="817422" y="65874"/>
                </a:lnTo>
                <a:lnTo>
                  <a:pt x="817422" y="45237"/>
                </a:lnTo>
                <a:lnTo>
                  <a:pt x="817422" y="44399"/>
                </a:lnTo>
                <a:lnTo>
                  <a:pt x="812800" y="45059"/>
                </a:lnTo>
                <a:lnTo>
                  <a:pt x="808672" y="45237"/>
                </a:lnTo>
                <a:lnTo>
                  <a:pt x="785888" y="45237"/>
                </a:lnTo>
                <a:lnTo>
                  <a:pt x="785990" y="8902"/>
                </a:lnTo>
                <a:lnTo>
                  <a:pt x="786053" y="7416"/>
                </a:lnTo>
                <a:lnTo>
                  <a:pt x="786879" y="977"/>
                </a:lnTo>
                <a:lnTo>
                  <a:pt x="762609" y="977"/>
                </a:lnTo>
                <a:lnTo>
                  <a:pt x="763244" y="7416"/>
                </a:lnTo>
                <a:lnTo>
                  <a:pt x="763562" y="11544"/>
                </a:lnTo>
                <a:lnTo>
                  <a:pt x="763600" y="45237"/>
                </a:lnTo>
                <a:lnTo>
                  <a:pt x="746264" y="45237"/>
                </a:lnTo>
                <a:lnTo>
                  <a:pt x="741476" y="44894"/>
                </a:lnTo>
                <a:lnTo>
                  <a:pt x="736854" y="44399"/>
                </a:lnTo>
                <a:lnTo>
                  <a:pt x="736854" y="66687"/>
                </a:lnTo>
                <a:lnTo>
                  <a:pt x="742302" y="66192"/>
                </a:lnTo>
                <a:lnTo>
                  <a:pt x="747585" y="65874"/>
                </a:lnTo>
                <a:lnTo>
                  <a:pt x="763600" y="65874"/>
                </a:lnTo>
                <a:lnTo>
                  <a:pt x="763600" y="128117"/>
                </a:lnTo>
                <a:lnTo>
                  <a:pt x="739495" y="128117"/>
                </a:lnTo>
                <a:lnTo>
                  <a:pt x="734542" y="127939"/>
                </a:lnTo>
                <a:lnTo>
                  <a:pt x="728433" y="127292"/>
                </a:lnTo>
                <a:lnTo>
                  <a:pt x="728433" y="149910"/>
                </a:lnTo>
                <a:lnTo>
                  <a:pt x="734542" y="149250"/>
                </a:lnTo>
                <a:lnTo>
                  <a:pt x="740816" y="148920"/>
                </a:lnTo>
                <a:lnTo>
                  <a:pt x="808672" y="148920"/>
                </a:lnTo>
                <a:lnTo>
                  <a:pt x="815771" y="149250"/>
                </a:lnTo>
                <a:lnTo>
                  <a:pt x="821880" y="149910"/>
                </a:lnTo>
                <a:lnTo>
                  <a:pt x="821880" y="148920"/>
                </a:lnTo>
                <a:lnTo>
                  <a:pt x="821880" y="128117"/>
                </a:lnTo>
                <a:lnTo>
                  <a:pt x="821880" y="127292"/>
                </a:lnTo>
                <a:close/>
              </a:path>
              <a:path w="977900" h="156210">
                <a:moveTo>
                  <a:pt x="977569" y="78587"/>
                </a:moveTo>
                <a:lnTo>
                  <a:pt x="974547" y="70827"/>
                </a:lnTo>
                <a:lnTo>
                  <a:pt x="973899" y="69176"/>
                </a:lnTo>
                <a:lnTo>
                  <a:pt x="968819" y="56134"/>
                </a:lnTo>
                <a:lnTo>
                  <a:pt x="966000" y="57785"/>
                </a:lnTo>
                <a:lnTo>
                  <a:pt x="965187" y="58000"/>
                </a:lnTo>
                <a:lnTo>
                  <a:pt x="948499" y="63563"/>
                </a:lnTo>
                <a:lnTo>
                  <a:pt x="947686" y="63893"/>
                </a:lnTo>
                <a:lnTo>
                  <a:pt x="941235" y="66205"/>
                </a:lnTo>
                <a:lnTo>
                  <a:pt x="936942" y="67691"/>
                </a:lnTo>
                <a:lnTo>
                  <a:pt x="932484" y="69176"/>
                </a:lnTo>
                <a:lnTo>
                  <a:pt x="929271" y="61899"/>
                </a:lnTo>
                <a:lnTo>
                  <a:pt x="926325" y="58940"/>
                </a:lnTo>
                <a:lnTo>
                  <a:pt x="924090" y="56692"/>
                </a:lnTo>
                <a:lnTo>
                  <a:pt x="916952" y="53555"/>
                </a:lnTo>
                <a:lnTo>
                  <a:pt x="907884" y="52501"/>
                </a:lnTo>
                <a:lnTo>
                  <a:pt x="899629" y="52501"/>
                </a:lnTo>
                <a:lnTo>
                  <a:pt x="893686" y="54152"/>
                </a:lnTo>
                <a:lnTo>
                  <a:pt x="885101" y="58940"/>
                </a:lnTo>
                <a:lnTo>
                  <a:pt x="890384" y="51841"/>
                </a:lnTo>
                <a:lnTo>
                  <a:pt x="892695" y="48374"/>
                </a:lnTo>
                <a:lnTo>
                  <a:pt x="895845" y="42595"/>
                </a:lnTo>
                <a:lnTo>
                  <a:pt x="908507" y="42100"/>
                </a:lnTo>
                <a:lnTo>
                  <a:pt x="908659" y="42100"/>
                </a:lnTo>
                <a:lnTo>
                  <a:pt x="922667" y="41313"/>
                </a:lnTo>
                <a:lnTo>
                  <a:pt x="935456" y="40360"/>
                </a:lnTo>
                <a:lnTo>
                  <a:pt x="959078" y="37973"/>
                </a:lnTo>
                <a:lnTo>
                  <a:pt x="958367" y="22123"/>
                </a:lnTo>
                <a:lnTo>
                  <a:pt x="958354" y="21793"/>
                </a:lnTo>
                <a:lnTo>
                  <a:pt x="958265" y="19977"/>
                </a:lnTo>
                <a:lnTo>
                  <a:pt x="958151" y="17411"/>
                </a:lnTo>
                <a:lnTo>
                  <a:pt x="958075" y="15684"/>
                </a:lnTo>
                <a:lnTo>
                  <a:pt x="950214" y="17411"/>
                </a:lnTo>
                <a:lnTo>
                  <a:pt x="940625" y="18897"/>
                </a:lnTo>
                <a:lnTo>
                  <a:pt x="929106" y="20142"/>
                </a:lnTo>
                <a:lnTo>
                  <a:pt x="915479" y="21132"/>
                </a:lnTo>
                <a:lnTo>
                  <a:pt x="908227" y="21463"/>
                </a:lnTo>
                <a:lnTo>
                  <a:pt x="907732" y="21463"/>
                </a:lnTo>
                <a:lnTo>
                  <a:pt x="905243" y="21793"/>
                </a:lnTo>
                <a:lnTo>
                  <a:pt x="905903" y="20472"/>
                </a:lnTo>
                <a:lnTo>
                  <a:pt x="905979" y="20142"/>
                </a:lnTo>
                <a:lnTo>
                  <a:pt x="906526" y="18897"/>
                </a:lnTo>
                <a:lnTo>
                  <a:pt x="911517" y="6934"/>
                </a:lnTo>
                <a:lnTo>
                  <a:pt x="912672" y="5118"/>
                </a:lnTo>
                <a:lnTo>
                  <a:pt x="887095" y="2794"/>
                </a:lnTo>
                <a:lnTo>
                  <a:pt x="886421" y="8255"/>
                </a:lnTo>
                <a:lnTo>
                  <a:pt x="885266" y="12217"/>
                </a:lnTo>
                <a:lnTo>
                  <a:pt x="881138" y="22123"/>
                </a:lnTo>
                <a:lnTo>
                  <a:pt x="866013" y="22123"/>
                </a:lnTo>
                <a:lnTo>
                  <a:pt x="854989" y="21602"/>
                </a:lnTo>
                <a:lnTo>
                  <a:pt x="848067" y="20942"/>
                </a:lnTo>
                <a:lnTo>
                  <a:pt x="842670" y="19977"/>
                </a:lnTo>
                <a:lnTo>
                  <a:pt x="842403" y="37973"/>
                </a:lnTo>
                <a:lnTo>
                  <a:pt x="842340" y="42265"/>
                </a:lnTo>
                <a:lnTo>
                  <a:pt x="843330" y="42100"/>
                </a:lnTo>
                <a:lnTo>
                  <a:pt x="847128" y="42100"/>
                </a:lnTo>
                <a:lnTo>
                  <a:pt x="847458" y="42265"/>
                </a:lnTo>
                <a:lnTo>
                  <a:pt x="853071" y="42265"/>
                </a:lnTo>
                <a:lnTo>
                  <a:pt x="856208" y="42430"/>
                </a:lnTo>
                <a:lnTo>
                  <a:pt x="860996" y="42595"/>
                </a:lnTo>
                <a:lnTo>
                  <a:pt x="871562" y="42595"/>
                </a:lnTo>
                <a:lnTo>
                  <a:pt x="870737" y="43751"/>
                </a:lnTo>
                <a:lnTo>
                  <a:pt x="870572" y="43916"/>
                </a:lnTo>
                <a:lnTo>
                  <a:pt x="869086" y="46723"/>
                </a:lnTo>
                <a:lnTo>
                  <a:pt x="861733" y="58000"/>
                </a:lnTo>
                <a:lnTo>
                  <a:pt x="853236" y="69011"/>
                </a:lnTo>
                <a:lnTo>
                  <a:pt x="844550" y="78587"/>
                </a:lnTo>
                <a:lnTo>
                  <a:pt x="836891" y="85356"/>
                </a:lnTo>
                <a:lnTo>
                  <a:pt x="854722" y="103022"/>
                </a:lnTo>
                <a:lnTo>
                  <a:pt x="887310" y="74980"/>
                </a:lnTo>
                <a:lnTo>
                  <a:pt x="902271" y="70827"/>
                </a:lnTo>
                <a:lnTo>
                  <a:pt x="907059" y="70827"/>
                </a:lnTo>
                <a:lnTo>
                  <a:pt x="909878" y="72974"/>
                </a:lnTo>
                <a:lnTo>
                  <a:pt x="910691" y="77431"/>
                </a:lnTo>
                <a:lnTo>
                  <a:pt x="902893" y="80949"/>
                </a:lnTo>
                <a:lnTo>
                  <a:pt x="896416" y="84162"/>
                </a:lnTo>
                <a:lnTo>
                  <a:pt x="868667" y="112039"/>
                </a:lnTo>
                <a:lnTo>
                  <a:pt x="867435" y="126466"/>
                </a:lnTo>
                <a:lnTo>
                  <a:pt x="869746" y="132918"/>
                </a:lnTo>
                <a:lnTo>
                  <a:pt x="919441" y="149745"/>
                </a:lnTo>
                <a:lnTo>
                  <a:pt x="929970" y="149555"/>
                </a:lnTo>
                <a:lnTo>
                  <a:pt x="939927" y="149047"/>
                </a:lnTo>
                <a:lnTo>
                  <a:pt x="940219" y="149047"/>
                </a:lnTo>
                <a:lnTo>
                  <a:pt x="951344" y="148082"/>
                </a:lnTo>
                <a:lnTo>
                  <a:pt x="961186" y="146862"/>
                </a:lnTo>
                <a:lnTo>
                  <a:pt x="966343" y="146126"/>
                </a:lnTo>
                <a:lnTo>
                  <a:pt x="967003" y="146126"/>
                </a:lnTo>
                <a:lnTo>
                  <a:pt x="970140" y="145948"/>
                </a:lnTo>
                <a:lnTo>
                  <a:pt x="968857" y="128130"/>
                </a:lnTo>
                <a:lnTo>
                  <a:pt x="968552" y="123875"/>
                </a:lnTo>
                <a:lnTo>
                  <a:pt x="968451" y="122415"/>
                </a:lnTo>
                <a:lnTo>
                  <a:pt x="968324" y="120700"/>
                </a:lnTo>
                <a:lnTo>
                  <a:pt x="957783" y="123875"/>
                </a:lnTo>
                <a:lnTo>
                  <a:pt x="945642" y="126212"/>
                </a:lnTo>
                <a:lnTo>
                  <a:pt x="932167" y="127647"/>
                </a:lnTo>
                <a:lnTo>
                  <a:pt x="917625" y="128130"/>
                </a:lnTo>
                <a:lnTo>
                  <a:pt x="908024" y="127647"/>
                </a:lnTo>
                <a:lnTo>
                  <a:pt x="906526" y="127647"/>
                </a:lnTo>
                <a:lnTo>
                  <a:pt x="898334" y="125691"/>
                </a:lnTo>
                <a:lnTo>
                  <a:pt x="893927" y="122415"/>
                </a:lnTo>
                <a:lnTo>
                  <a:pt x="892530" y="117563"/>
                </a:lnTo>
                <a:lnTo>
                  <a:pt x="892530" y="113423"/>
                </a:lnTo>
                <a:lnTo>
                  <a:pt x="913511" y="98564"/>
                </a:lnTo>
                <a:lnTo>
                  <a:pt x="913447" y="113423"/>
                </a:lnTo>
                <a:lnTo>
                  <a:pt x="913333" y="115900"/>
                </a:lnTo>
                <a:lnTo>
                  <a:pt x="912672" y="119037"/>
                </a:lnTo>
                <a:lnTo>
                  <a:pt x="935621" y="118376"/>
                </a:lnTo>
                <a:lnTo>
                  <a:pt x="935380" y="115900"/>
                </a:lnTo>
                <a:lnTo>
                  <a:pt x="935291" y="115074"/>
                </a:lnTo>
                <a:lnTo>
                  <a:pt x="935202" y="113423"/>
                </a:lnTo>
                <a:lnTo>
                  <a:pt x="935126" y="98564"/>
                </a:lnTo>
                <a:lnTo>
                  <a:pt x="935050" y="93116"/>
                </a:lnTo>
                <a:lnTo>
                  <a:pt x="934974" y="90639"/>
                </a:lnTo>
                <a:lnTo>
                  <a:pt x="954938" y="83870"/>
                </a:lnTo>
                <a:lnTo>
                  <a:pt x="958900" y="82880"/>
                </a:lnTo>
                <a:lnTo>
                  <a:pt x="967320" y="80403"/>
                </a:lnTo>
                <a:lnTo>
                  <a:pt x="972781" y="79248"/>
                </a:lnTo>
                <a:lnTo>
                  <a:pt x="977569" y="78587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2433561" y="5720994"/>
            <a:ext cx="953769" cy="150495"/>
            <a:chOff x="2433561" y="5720994"/>
            <a:chExt cx="953769" cy="150495"/>
          </a:xfrm>
        </p:grpSpPr>
        <p:pic>
          <p:nvPicPr>
            <p:cNvPr id="66" name="object 6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433561" y="5720994"/>
              <a:ext cx="305772" cy="15008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759642" y="5722150"/>
              <a:ext cx="297348" cy="14766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076961" y="5728923"/>
              <a:ext cx="144462" cy="13389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245106" y="5722651"/>
              <a:ext cx="141912" cy="141986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2748827" y="5957173"/>
            <a:ext cx="322605" cy="154368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2913814" y="7009809"/>
            <a:ext cx="700584" cy="174282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6273892" y="7010184"/>
            <a:ext cx="924924" cy="172401"/>
          </a:xfrm>
          <a:prstGeom prst="rect">
            <a:avLst/>
          </a:prstGeom>
        </p:spPr>
      </p:pic>
      <p:grpSp>
        <p:nvGrpSpPr>
          <p:cNvPr id="73" name="object 73"/>
          <p:cNvGrpSpPr/>
          <p:nvPr/>
        </p:nvGrpSpPr>
        <p:grpSpPr>
          <a:xfrm>
            <a:off x="369563" y="6810927"/>
            <a:ext cx="2469515" cy="434340"/>
            <a:chOff x="369563" y="6810927"/>
            <a:chExt cx="2469515" cy="434340"/>
          </a:xfrm>
        </p:grpSpPr>
        <p:sp>
          <p:nvSpPr>
            <p:cNvPr id="74" name="object 74"/>
            <p:cNvSpPr/>
            <p:nvPr/>
          </p:nvSpPr>
          <p:spPr>
            <a:xfrm>
              <a:off x="374129" y="6815493"/>
              <a:ext cx="2460625" cy="425450"/>
            </a:xfrm>
            <a:custGeom>
              <a:avLst/>
              <a:gdLst/>
              <a:ahLst/>
              <a:cxnLst/>
              <a:rect l="l" t="t" r="r" b="b"/>
              <a:pathLst>
                <a:path w="2460625" h="425450">
                  <a:moveTo>
                    <a:pt x="2460155" y="425157"/>
                  </a:moveTo>
                  <a:lnTo>
                    <a:pt x="0" y="425157"/>
                  </a:lnTo>
                  <a:lnTo>
                    <a:pt x="0" y="0"/>
                  </a:lnTo>
                  <a:lnTo>
                    <a:pt x="2460155" y="0"/>
                  </a:lnTo>
                  <a:lnTo>
                    <a:pt x="2460155" y="425157"/>
                  </a:lnTo>
                  <a:close/>
                </a:path>
              </a:pathLst>
            </a:custGeom>
            <a:ln w="9131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87456" y="6936253"/>
              <a:ext cx="2244867" cy="223605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3681488" y="6946582"/>
            <a:ext cx="2535932" cy="25153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890841" y="6610845"/>
            <a:ext cx="1440512" cy="128902"/>
          </a:xfrm>
          <a:prstGeom prst="rect">
            <a:avLst/>
          </a:prstGeom>
        </p:spPr>
      </p:pic>
      <p:sp>
        <p:nvSpPr>
          <p:cNvPr id="78" name="object 78"/>
          <p:cNvSpPr/>
          <p:nvPr/>
        </p:nvSpPr>
        <p:spPr>
          <a:xfrm>
            <a:off x="2437305" y="6625265"/>
            <a:ext cx="133350" cy="147955"/>
          </a:xfrm>
          <a:custGeom>
            <a:avLst/>
            <a:gdLst/>
            <a:ahLst/>
            <a:cxnLst/>
            <a:rect l="l" t="t" r="r" b="b"/>
            <a:pathLst>
              <a:path w="133350" h="147954">
                <a:moveTo>
                  <a:pt x="93306" y="0"/>
                </a:moveTo>
                <a:lnTo>
                  <a:pt x="0" y="147700"/>
                </a:lnTo>
                <a:lnTo>
                  <a:pt x="132956" y="33235"/>
                </a:lnTo>
                <a:lnTo>
                  <a:pt x="9330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4673" y="6625265"/>
            <a:ext cx="133350" cy="147955"/>
          </a:xfrm>
          <a:custGeom>
            <a:avLst/>
            <a:gdLst/>
            <a:ahLst/>
            <a:cxnLst/>
            <a:rect l="l" t="t" r="r" b="b"/>
            <a:pathLst>
              <a:path w="133350" h="147954">
                <a:moveTo>
                  <a:pt x="39649" y="0"/>
                </a:moveTo>
                <a:lnTo>
                  <a:pt x="0" y="33235"/>
                </a:lnTo>
                <a:lnTo>
                  <a:pt x="132956" y="147700"/>
                </a:lnTo>
                <a:lnTo>
                  <a:pt x="3964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0" name="object 8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3649278" y="6613025"/>
            <a:ext cx="767207" cy="285572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56544" y="7270643"/>
            <a:ext cx="1838126" cy="1029969"/>
          </a:xfrm>
          <a:prstGeom prst="rect">
            <a:avLst/>
          </a:prstGeom>
        </p:spPr>
      </p:pic>
      <p:sp>
        <p:nvSpPr>
          <p:cNvPr id="82" name="object 82"/>
          <p:cNvSpPr/>
          <p:nvPr/>
        </p:nvSpPr>
        <p:spPr>
          <a:xfrm>
            <a:off x="4539392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789520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39648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289775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39903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90031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040158" y="6790540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5">
                <a:moveTo>
                  <a:pt x="27508" y="0"/>
                </a:moveTo>
                <a:lnTo>
                  <a:pt x="16802" y="2162"/>
                </a:lnTo>
                <a:lnTo>
                  <a:pt x="8058" y="8058"/>
                </a:lnTo>
                <a:lnTo>
                  <a:pt x="2162" y="16802"/>
                </a:lnTo>
                <a:lnTo>
                  <a:pt x="0" y="27508"/>
                </a:lnTo>
                <a:lnTo>
                  <a:pt x="2162" y="38214"/>
                </a:lnTo>
                <a:lnTo>
                  <a:pt x="8058" y="46958"/>
                </a:lnTo>
                <a:lnTo>
                  <a:pt x="16802" y="52854"/>
                </a:lnTo>
                <a:lnTo>
                  <a:pt x="27508" y="55016"/>
                </a:lnTo>
                <a:lnTo>
                  <a:pt x="38214" y="52854"/>
                </a:lnTo>
                <a:lnTo>
                  <a:pt x="46958" y="46958"/>
                </a:lnTo>
                <a:lnTo>
                  <a:pt x="52854" y="38214"/>
                </a:lnTo>
                <a:lnTo>
                  <a:pt x="55016" y="27508"/>
                </a:lnTo>
                <a:lnTo>
                  <a:pt x="52854" y="16802"/>
                </a:lnTo>
                <a:lnTo>
                  <a:pt x="46958" y="8058"/>
                </a:lnTo>
                <a:lnTo>
                  <a:pt x="38214" y="2162"/>
                </a:lnTo>
                <a:lnTo>
                  <a:pt x="2750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A3FA886-8B9B-B679-8594-A0956D8C6716}"/>
              </a:ext>
            </a:extLst>
          </p:cNvPr>
          <p:cNvSpPr txBox="1"/>
          <p:nvPr/>
        </p:nvSpPr>
        <p:spPr>
          <a:xfrm>
            <a:off x="349384" y="9768605"/>
            <a:ext cx="2534916" cy="349702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株式会社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□□□□□□建設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B813564-0AE1-EE98-ED9A-A0C1E74D28CC}"/>
              </a:ext>
            </a:extLst>
          </p:cNvPr>
          <p:cNvSpPr txBox="1"/>
          <p:nvPr/>
        </p:nvSpPr>
        <p:spPr>
          <a:xfrm>
            <a:off x="374129" y="10096715"/>
            <a:ext cx="2348967" cy="447165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〒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000-0000 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大阪府門真市大字門真１０４８</a:t>
            </a:r>
            <a:endParaRPr kumimoji="1"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宅建免許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県）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第０００号・建設業免許（特２）第００００号</a:t>
            </a:r>
            <a:endParaRPr kumimoji="1"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TEL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00-0000-0000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FAX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00-0000-0000</a:t>
            </a:r>
            <a:endParaRPr kumimoji="1" lang="ja-JP" altLang="en-US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BE01E51C-65DD-A43A-941F-435D0F87A387}"/>
              </a:ext>
            </a:extLst>
          </p:cNvPr>
          <p:cNvSpPr txBox="1"/>
          <p:nvPr/>
        </p:nvSpPr>
        <p:spPr>
          <a:xfrm>
            <a:off x="3821836" y="9848159"/>
            <a:ext cx="1209233" cy="234286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kumimoji="1"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0120-000-000</a:t>
            </a:r>
            <a:endParaRPr kumimoji="1" lang="ja-JP" altLang="en-US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BF14A21F-B102-0214-0D1C-04FC0FEE313A}"/>
              </a:ext>
            </a:extLst>
          </p:cNvPr>
          <p:cNvSpPr txBox="1"/>
          <p:nvPr/>
        </p:nvSpPr>
        <p:spPr>
          <a:xfrm>
            <a:off x="3478299" y="10082445"/>
            <a:ext cx="1836006" cy="19581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kumimoji="1" lang="en-US" altLang="ja-JP" sz="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https://www.aaaaa.aaaa/aaaaa</a:t>
            </a:r>
            <a:endParaRPr kumimoji="1" lang="ja-JP" altLang="en-US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49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BIZ UDPゴシック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A4_トチソク-ol</dc:title>
  <dc:creator>Ogawa Kenichi (小川 健一)</dc:creator>
  <cp:lastModifiedBy>Ogawa Kenichi (小川 健一)</cp:lastModifiedBy>
  <cp:revision>2</cp:revision>
  <dcterms:created xsi:type="dcterms:W3CDTF">2024-07-25T03:44:46Z</dcterms:created>
  <dcterms:modified xsi:type="dcterms:W3CDTF">2025-01-31T08:05:23Z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2024-07-25T00:00:00Z</vt:filetime>
  </property>
  <property fmtid="{D5CDD505-2E9C-101B-9397-08002B2CF9AE}" pid="3" name="Creator">
    <vt:lpwstr>Adobe Illustrator 28.6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2024-07-25T00:00:00Z</vt:filetime>
  </property>
  <property fmtid="{D5CDD505-2E9C-101B-9397-08002B2CF9AE}" pid="6" name="Producer">
    <vt:lpwstr>Adobe PDF library 17.00</vt:lpwstr>
  </property>
</Properties>
</file>